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3" r:id="rId2"/>
    <p:sldId id="294" r:id="rId3"/>
    <p:sldId id="264" r:id="rId4"/>
    <p:sldId id="288" r:id="rId5"/>
    <p:sldId id="275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11" r:id="rId19"/>
    <p:sldId id="308" r:id="rId20"/>
    <p:sldId id="312" r:id="rId21"/>
    <p:sldId id="307" r:id="rId22"/>
    <p:sldId id="313" r:id="rId23"/>
    <p:sldId id="314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84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3682"/>
    <a:srgbClr val="25B7BC"/>
    <a:srgbClr val="007AC2"/>
    <a:srgbClr val="18A0DB"/>
    <a:srgbClr val="BF0A2A"/>
    <a:srgbClr val="C21132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722" y="102"/>
      </p:cViewPr>
      <p:guideLst>
        <p:guide orient="horz" pos="2205"/>
        <p:guide pos="2857"/>
        <p:guide pos="340"/>
        <p:guide orient="horz" pos="3974"/>
        <p:guide pos="5420"/>
        <p:guide orient="horz" pos="368"/>
        <p:guide pos="476"/>
        <p:guide orient="horz" pos="482"/>
        <p:guide orient="horz" pos="3884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a-festive-feast-fiction-ks1-twinkl-original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a-festive-feast-fiction-ks1-twinkl-original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33645" y="5512279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19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68913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has happened to the car?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5262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Where are the children when the bear is doing laundry?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1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545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Is the bear doing a good job with the chores?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7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48327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are the children worried about the mess?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1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9101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Which verbs in the text tell you that they worked quickly?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8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43585"/>
            <a:ext cx="638993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Mum and Mike know what happened while they were gone?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45069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Where do you think the bear is going next?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8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817149" y="1057413"/>
            <a:ext cx="40815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was unusual about the babysitter in this story?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51303" y="765175"/>
            <a:ext cx="5441393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Q1"/>
          <p:cNvGrpSpPr/>
          <p:nvPr/>
        </p:nvGrpSpPr>
        <p:grpSpPr>
          <a:xfrm>
            <a:off x="1952662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1845" y="2235760"/>
            <a:ext cx="3660310" cy="3660310"/>
          </a:xfrm>
          <a:prstGeom prst="ellipse">
            <a:avLst/>
          </a:prstGeom>
          <a:ln w="28575">
            <a:solidFill>
              <a:srgbClr val="4A3682"/>
            </a:solidFill>
          </a:ln>
        </p:spPr>
      </p:pic>
    </p:spTree>
    <p:extLst>
      <p:ext uri="{BB962C8B-B14F-4D97-AF65-F5344CB8AC3E}">
        <p14:creationId xmlns:p14="http://schemas.microsoft.com/office/powerpoint/2010/main" val="37378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5649" y="2905328"/>
            <a:ext cx="3562853" cy="444454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Arno and Bibi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5649" y="3965126"/>
            <a:ext cx="3562853" cy="444454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tx1"/>
                </a:solidFill>
              </a:rPr>
              <a:t>Farno</a:t>
            </a:r>
            <a:r>
              <a:rPr lang="en-GB" b="1" dirty="0">
                <a:solidFill>
                  <a:schemeClr val="tx1"/>
                </a:solidFill>
              </a:rPr>
              <a:t> and Keely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5649" y="5024923"/>
            <a:ext cx="3562853" cy="444454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tx1"/>
                </a:solidFill>
              </a:rPr>
              <a:t>Barno</a:t>
            </a:r>
            <a:r>
              <a:rPr lang="en-GB" b="1" dirty="0">
                <a:solidFill>
                  <a:schemeClr val="tx1"/>
                </a:solidFill>
              </a:rPr>
              <a:t> and Phoebe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17149" y="1195912"/>
            <a:ext cx="43713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are the children in this story called?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51303" y="765175"/>
            <a:ext cx="5441393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Q1"/>
          <p:cNvGrpSpPr/>
          <p:nvPr/>
        </p:nvGrpSpPr>
        <p:grpSpPr>
          <a:xfrm>
            <a:off x="1952662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433" y="2338912"/>
            <a:ext cx="3371117" cy="37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2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61409" y="5316742"/>
            <a:ext cx="2356554" cy="444454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 bear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388652" y="5316742"/>
            <a:ext cx="2356554" cy="444454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 gorilla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31796" y="5316742"/>
            <a:ext cx="2356554" cy="444454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 dog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17149" y="1057413"/>
            <a:ext cx="40815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Which of these animals did you </a:t>
            </a:r>
            <a:r>
              <a:rPr lang="en-GB" b="1" dirty="0"/>
              <a:t>not</a:t>
            </a:r>
            <a:r>
              <a:rPr lang="en-GB" dirty="0"/>
              <a:t> see in the story?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51303" y="765175"/>
            <a:ext cx="5441393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Q1"/>
          <p:cNvGrpSpPr/>
          <p:nvPr/>
        </p:nvGrpSpPr>
        <p:grpSpPr>
          <a:xfrm>
            <a:off x="1952662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430" y="3483984"/>
            <a:ext cx="1207809" cy="1480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579" y="2531274"/>
            <a:ext cx="1845626" cy="2432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136" y="2595254"/>
            <a:ext cx="2762584" cy="24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2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1661011"/>
            <a:ext cx="7632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Read the book ‘The Bear Who Came to Babysit’ </a:t>
            </a:r>
            <a:br>
              <a:rPr lang="en-GB" dirty="0"/>
            </a:br>
            <a:r>
              <a:rPr lang="en-GB" dirty="0"/>
              <a:t>and look at the illustrations.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To see a question about the book, click this button: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The Bear Who Came to Babysit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90435" y="2976642"/>
            <a:ext cx="763130" cy="763130"/>
            <a:chOff x="4060519" y="2969496"/>
            <a:chExt cx="959708" cy="959708"/>
          </a:xfrm>
        </p:grpSpPr>
        <p:sp>
          <p:nvSpPr>
            <p:cNvPr id="19" name="Oval 18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03" y="3907526"/>
            <a:ext cx="5260063" cy="25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1598" y="2235760"/>
            <a:ext cx="3660310" cy="3660310"/>
          </a:xfrm>
          <a:prstGeom prst="ellipse">
            <a:avLst/>
          </a:prstGeom>
          <a:ln w="28575">
            <a:solidFill>
              <a:srgbClr val="4A3682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2817148" y="1057413"/>
            <a:ext cx="43260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 you think the children felt about having the bear as their babysitter?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51303" y="765175"/>
            <a:ext cx="5441393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Q1"/>
          <p:cNvGrpSpPr/>
          <p:nvPr/>
        </p:nvGrpSpPr>
        <p:grpSpPr>
          <a:xfrm>
            <a:off x="1952662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391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918558" y="5084029"/>
            <a:ext cx="232751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was the problem in this story?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33807" y="5082507"/>
            <a:ext cx="238436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was the problem solved?</a:t>
            </a:r>
          </a:p>
        </p:txBody>
      </p:sp>
      <p:grpSp>
        <p:nvGrpSpPr>
          <p:cNvPr id="35" name="Q2"/>
          <p:cNvGrpSpPr/>
          <p:nvPr/>
        </p:nvGrpSpPr>
        <p:grpSpPr>
          <a:xfrm>
            <a:off x="4894478" y="4977941"/>
            <a:ext cx="763130" cy="763130"/>
            <a:chOff x="4060519" y="2969496"/>
            <a:chExt cx="959708" cy="959708"/>
          </a:xfrm>
        </p:grpSpPr>
        <p:sp>
          <p:nvSpPr>
            <p:cNvPr id="36" name="Oval 35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4767961" y="4790269"/>
            <a:ext cx="3457575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/>
          <p:cNvSpPr/>
          <p:nvPr/>
        </p:nvSpPr>
        <p:spPr>
          <a:xfrm>
            <a:off x="952714" y="4790269"/>
            <a:ext cx="3439912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Q1"/>
          <p:cNvGrpSpPr/>
          <p:nvPr/>
        </p:nvGrpSpPr>
        <p:grpSpPr>
          <a:xfrm>
            <a:off x="1054072" y="4977941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14" y="1053594"/>
            <a:ext cx="3439911" cy="3439911"/>
          </a:xfrm>
          <a:prstGeom prst="ellipse">
            <a:avLst/>
          </a:prstGeom>
          <a:solidFill>
            <a:schemeClr val="bg1"/>
          </a:solidFill>
          <a:ln w="28575">
            <a:solidFill>
              <a:srgbClr val="4A368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927" y="1053594"/>
            <a:ext cx="3481136" cy="3481136"/>
          </a:xfrm>
          <a:prstGeom prst="ellipse">
            <a:avLst/>
          </a:prstGeom>
          <a:solidFill>
            <a:schemeClr val="bg1"/>
          </a:solidFill>
          <a:ln w="28575">
            <a:solidFill>
              <a:srgbClr val="4A3682"/>
            </a:solidFill>
          </a:ln>
        </p:spPr>
      </p:pic>
    </p:spTree>
    <p:extLst>
      <p:ext uri="{BB962C8B-B14F-4D97-AF65-F5344CB8AC3E}">
        <p14:creationId xmlns:p14="http://schemas.microsoft.com/office/powerpoint/2010/main" val="63063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407214" y="1798367"/>
            <a:ext cx="19811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you would like to have the bear as your babysitter?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5536203" y="1970800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441369" y="1599393"/>
            <a:ext cx="2986969" cy="1505945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407214" y="3998487"/>
            <a:ext cx="198113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would happen?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567884" y="3893921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441368" y="3667480"/>
            <a:ext cx="2986969" cy="1216013"/>
          </a:xfrm>
          <a:prstGeom prst="roundRect">
            <a:avLst>
              <a:gd name="adj" fmla="val 15311"/>
            </a:avLst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51" t="-14043"/>
          <a:stretch/>
        </p:blipFill>
        <p:spPr>
          <a:xfrm>
            <a:off x="822318" y="1453987"/>
            <a:ext cx="3950026" cy="3950026"/>
          </a:xfrm>
          <a:prstGeom prst="ellipse">
            <a:avLst/>
          </a:prstGeom>
          <a:solidFill>
            <a:schemeClr val="bg1"/>
          </a:solidFill>
          <a:ln w="28575">
            <a:solidFill>
              <a:srgbClr val="4A3682"/>
            </a:solidFill>
          </a:ln>
        </p:spPr>
      </p:pic>
    </p:spTree>
    <p:extLst>
      <p:ext uri="{BB962C8B-B14F-4D97-AF65-F5344CB8AC3E}">
        <p14:creationId xmlns:p14="http://schemas.microsoft.com/office/powerpoint/2010/main" val="12292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6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89107" y="1773906"/>
            <a:ext cx="202112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Can you think of three adjectives to describe this book?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5536203" y="1807839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441369" y="1599394"/>
            <a:ext cx="2986969" cy="1180020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389108" y="3514231"/>
            <a:ext cx="18223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Would you recommend this book to a friend?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567884" y="3548165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441368" y="3339719"/>
            <a:ext cx="2986969" cy="1180020"/>
          </a:xfrm>
          <a:prstGeom prst="roundRect">
            <a:avLst>
              <a:gd name="adj" fmla="val 15311"/>
            </a:avLst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1354605"/>
            <a:ext cx="4160382" cy="4160382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1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6" grpId="0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16392" y="3088256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7214" y="1354604"/>
            <a:ext cx="202112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this book is going to be about?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07214" y="3015048"/>
            <a:ext cx="164842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it is fiction or non-fiction?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7214" y="4671656"/>
            <a:ext cx="198113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 you think the two children are feeling?</a:t>
            </a:r>
          </a:p>
        </p:txBody>
      </p:sp>
      <p:grpSp>
        <p:nvGrpSpPr>
          <p:cNvPr id="16" name="Q1"/>
          <p:cNvGrpSpPr/>
          <p:nvPr/>
        </p:nvGrpSpPr>
        <p:grpSpPr>
          <a:xfrm>
            <a:off x="5536203" y="1388538"/>
            <a:ext cx="763130" cy="763130"/>
            <a:chOff x="4060519" y="2969496"/>
            <a:chExt cx="959708" cy="959708"/>
          </a:xfrm>
        </p:grpSpPr>
        <p:sp>
          <p:nvSpPr>
            <p:cNvPr id="17" name="Oval 16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Q2"/>
          <p:cNvGrpSpPr/>
          <p:nvPr/>
        </p:nvGrpSpPr>
        <p:grpSpPr>
          <a:xfrm>
            <a:off x="5567884" y="3048982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Q3"/>
          <p:cNvGrpSpPr/>
          <p:nvPr/>
        </p:nvGrpSpPr>
        <p:grpSpPr>
          <a:xfrm>
            <a:off x="5534346" y="4705590"/>
            <a:ext cx="763130" cy="763130"/>
            <a:chOff x="4060519" y="2969496"/>
            <a:chExt cx="959708" cy="959708"/>
          </a:xfrm>
        </p:grpSpPr>
        <p:sp>
          <p:nvSpPr>
            <p:cNvPr id="23" name="Oval 2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441369" y="4515655"/>
            <a:ext cx="2986969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5441368" y="2861310"/>
            <a:ext cx="2986969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5441369" y="1199344"/>
            <a:ext cx="2986969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1354605"/>
            <a:ext cx="4160382" cy="4160382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13" grpId="0"/>
      <p:bldP spid="3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407214" y="1773906"/>
            <a:ext cx="18223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‘chaos’ means?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5536203" y="1807839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441369" y="1599394"/>
            <a:ext cx="2986969" cy="1180020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407214" y="3492270"/>
            <a:ext cx="1659424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Can you predict what might happen when the bear comes to babysit?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567884" y="3792602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441368" y="3338532"/>
            <a:ext cx="2986969" cy="1671270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1354605"/>
            <a:ext cx="4160382" cy="4160382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8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6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51043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have Mum and Mike booked a babysitter?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700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6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6754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are the children ‘speechless’?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6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43585"/>
            <a:ext cx="421710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The bear squeezed the bottle very hard. What might happen next?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068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the bear knows how to cook?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2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8738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the children are scared of the bear? Why?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25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5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1980</TotalTime>
  <Words>343</Words>
  <Application>Microsoft Office PowerPoint</Application>
  <PresentationFormat>On-screen Show (4:3)</PresentationFormat>
  <Paragraphs>65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Twinkl Twinkl</cp:lastModifiedBy>
  <cp:revision>48</cp:revision>
  <dcterms:created xsi:type="dcterms:W3CDTF">2019-10-29T15:21:24Z</dcterms:created>
  <dcterms:modified xsi:type="dcterms:W3CDTF">2020-02-28T16:48:09Z</dcterms:modified>
</cp:coreProperties>
</file>