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58" r:id="rId3"/>
    <p:sldId id="257" r:id="rId4"/>
    <p:sldId id="263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8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UsEz58BblMY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hyperlink" Target="https://www.topmarks.co.uk/symmetry/symmetry-match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6891" y="4797152"/>
            <a:ext cx="6984776" cy="6570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404664"/>
            <a:ext cx="7128792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>Friday </a:t>
            </a:r>
            <a:r>
              <a:rPr lang="en-GB" sz="4400" b="1" dirty="0" smtClean="0">
                <a:latin typeface="Comic Sans MS" panose="030F0702030302020204" pitchFamily="66" charset="0"/>
              </a:rPr>
              <a:t>3</a:t>
            </a:r>
            <a:r>
              <a:rPr lang="en-GB" sz="4400" b="1" baseline="30000" dirty="0" smtClean="0">
                <a:latin typeface="Comic Sans MS" panose="030F0702030302020204" pitchFamily="66" charset="0"/>
              </a:rPr>
              <a:t>rd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of March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Good Morning Primary 3!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GB" dirty="0" err="1" smtClean="0">
                <a:latin typeface="Comic Sans MS" panose="030F0702030302020204" pitchFamily="66" charset="0"/>
              </a:rPr>
              <a:t>Aujourd’hui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c’est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Vendredi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3</a:t>
            </a:r>
            <a:r>
              <a:rPr lang="en-GB" baseline="30000" dirty="0" smtClean="0">
                <a:latin typeface="Comic Sans MS" panose="030F0702030302020204" pitchFamily="66" charset="0"/>
              </a:rPr>
              <a:t>rd</a:t>
            </a:r>
            <a:r>
              <a:rPr lang="en-GB" dirty="0" smtClean="0">
                <a:latin typeface="Comic Sans MS" panose="030F0702030302020204" pitchFamily="66" charset="0"/>
              </a:rPr>
              <a:t> Avril 2020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Now watch the counting to 20 in French song. Maybe ask some family members to join in, remember to show them your cool moves</a:t>
            </a:r>
            <a:r>
              <a:rPr lang="en-GB" dirty="0" smtClean="0">
                <a:latin typeface="Comic Sans MS" panose="030F0702030302020204" pitchFamily="66" charset="0"/>
              </a:rPr>
              <a:t>!</a:t>
            </a:r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  <a:hlinkClick r:id="rId2"/>
              </a:rPr>
              <a:t>https://www.youtube.com/watch?v=UsEz58BblMY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43376"/>
            <a:ext cx="1750991" cy="17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Maths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360" y="1515425"/>
            <a:ext cx="680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To </a:t>
            </a:r>
            <a:r>
              <a:rPr lang="en-GB" sz="2000" b="1" dirty="0" smtClean="0">
                <a:latin typeface="Comic Sans MS" panose="030F0702030302020204" pitchFamily="66" charset="0"/>
              </a:rPr>
              <a:t>create a symmetrical design.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094" y="2276872"/>
            <a:ext cx="8562282" cy="44644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53795" y="2585362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Primary 3, at the beginning of the year we learned all about symmetry. Let’s see how much you remember.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Here’s a little game that might help jog your memory –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  <a:hlinkClick r:id="rId4"/>
              </a:rPr>
              <a:t>https://www.topmarks.co.uk/symmetry/symmetry-matching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3601" y="4509120"/>
            <a:ext cx="5362536" cy="2088232"/>
          </a:xfrm>
          <a:prstGeom prst="rect">
            <a:avLst/>
          </a:prstGeom>
          <a:solidFill>
            <a:srgbClr val="D2C4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Image result for adding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7032" y="4544994"/>
            <a:ext cx="50750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Comic Sans MS" panose="030F0702030302020204" pitchFamily="66" charset="0"/>
              </a:rPr>
              <a:t>Activity: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Draw an outline of a butterfly in your jotter</a:t>
            </a:r>
          </a:p>
          <a:p>
            <a:pPr marL="457200" indent="-4572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Design your butterfly, making sure it has a symmetrical pattern.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Finally, colour in your butterfly (remember to make it symmetrical).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0" y="293419"/>
            <a:ext cx="1192641" cy="1021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084168" y="4544994"/>
            <a:ext cx="2664296" cy="2052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 descr="C:\Users\jenna.mclean\Desktop\symetr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51" y="4786473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>
          <a:xfrm>
            <a:off x="5920193" y="4221088"/>
            <a:ext cx="648072" cy="8640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830" y="1370112"/>
            <a:ext cx="660839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LI: We are learning to write sentences using our common words.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474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0374" y="2492896"/>
            <a:ext cx="8435001" cy="4176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49352" y="2499245"/>
            <a:ext cx="76232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sz="2000" b="1" dirty="0" smtClean="0">
                <a:latin typeface="Comic Sans MS" panose="030F0702030302020204" pitchFamily="66" charset="0"/>
              </a:rPr>
              <a:t>Sing ABC,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abc</a:t>
            </a:r>
            <a:r>
              <a:rPr lang="en-GB" sz="2000" b="1" dirty="0" smtClean="0">
                <a:latin typeface="Comic Sans MS" panose="030F0702030302020204" pitchFamily="66" charset="0"/>
              </a:rPr>
              <a:t> and vowel songs.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/>
            </a:pPr>
            <a:r>
              <a:rPr lang="en-GB" sz="2000" b="1" dirty="0" smtClean="0">
                <a:latin typeface="Comic Sans MS" panose="030F0702030302020204" pitchFamily="66" charset="0"/>
              </a:rPr>
              <a:t>Recap </a:t>
            </a:r>
            <a:r>
              <a:rPr lang="en-GB" sz="2000" b="1" dirty="0" smtClean="0">
                <a:latin typeface="Comic Sans MS" panose="030F0702030302020204" pitchFamily="66" charset="0"/>
              </a:rPr>
              <a:t>‘</a:t>
            </a:r>
            <a:r>
              <a:rPr lang="en-GB" sz="2000" b="1" dirty="0" err="1" smtClean="0">
                <a:latin typeface="Comic Sans MS" panose="030F0702030302020204" pitchFamily="66" charset="0"/>
              </a:rPr>
              <a:t>oe</a:t>
            </a:r>
            <a:r>
              <a:rPr lang="en-GB" sz="2000" b="1" dirty="0" smtClean="0">
                <a:latin typeface="Comic Sans MS" panose="030F0702030302020204" pitchFamily="66" charset="0"/>
              </a:rPr>
              <a:t>’ </a:t>
            </a:r>
            <a:r>
              <a:rPr lang="en-GB" sz="2000" b="1" dirty="0" smtClean="0">
                <a:latin typeface="Comic Sans MS" panose="030F0702030302020204" pitchFamily="66" charset="0"/>
              </a:rPr>
              <a:t>sound, common words.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latin typeface="Comic Sans MS" panose="030F0702030302020204" pitchFamily="66" charset="0"/>
              </a:rPr>
              <a:t>Dictation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Choose a sentence from the pack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Read aloud the sentence to your child first, for them to listen to in full.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Then re-read the sentence slowly, word by word, allowing the child to write down each word 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latin typeface="Comic Sans MS" panose="030F0702030302020204" pitchFamily="66" charset="0"/>
              </a:rPr>
              <a:t>on their own. </a:t>
            </a: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latin typeface="Comic Sans MS" panose="030F0702030302020204" pitchFamily="66" charset="0"/>
              </a:rPr>
              <a:t>Please encourage your child to: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Have a go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Think about what sounds they hear in each word, can they chunk the word to make it easier to spell correctly.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Remember their core writing targets – full stops, capital letters and finger spaces. 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jenna.mclean\AppData\Local\Microsoft\Windows\INetCache\IE\5618TWEA\boy_pencil-swqhju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79" y="836766"/>
            <a:ext cx="985796" cy="11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Free Writing Friday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094" y="2321382"/>
            <a:ext cx="8562282" cy="4275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On Fridays, we set aside a 15 minute timed session to do our “Free Writing” and during this time we select what type of writing we would like to do. It can be absolutely anything….. 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stories, poems, songs, recipes, fact files, comic strips, labelled diagrams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…the list is endless. 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Then at the end of the time, we share what we have created with each other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78092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794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170053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To create a text of my own choice.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7" descr="C:\Users\lara.cunningham\AppData\Local\Microsoft\Windows\INetCache\IE\L3GAG79P\story-writing-featured-image-ico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2" y="5589013"/>
            <a:ext cx="1139906" cy="8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ara.cunningham\AppData\Local\Microsoft\Windows\INetCache\IE\3EBKTLPU\ga870621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762"/>
            <a:ext cx="1904453" cy="12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1" y="4954015"/>
            <a:ext cx="1150879" cy="1594873"/>
          </a:xfrm>
          <a:prstGeom prst="rect">
            <a:avLst/>
          </a:prstGeom>
        </p:spPr>
      </p:pic>
      <p:pic>
        <p:nvPicPr>
          <p:cNvPr id="12" name="Picture 6" descr="C:\Users\lara.cunningham\AppData\Local\Microsoft\Windows\INetCache\IE\X23PAOZC\creative_writing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50055"/>
            <a:ext cx="1480273" cy="14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lara.cunningham\AppData\Local\Microsoft\Windows\INetCache\IE\ZG6FEX7V\wineandpoetry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3" y="5177161"/>
            <a:ext cx="1566533" cy="123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ara.cunningham\AppData\Local\Microsoft\Windows\INetCache\IE\B0OBUFDM\reading-with-kids-girl-writes-learn-to-read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06" y="182970"/>
            <a:ext cx="1435737" cy="15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5040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341544"/>
            <a:ext cx="7336746" cy="3679744"/>
          </a:xfr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am a lucky teacher to have such hard working pupils like you! </a:t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Stay safe and look after one another!</a:t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See you on Monday 20</a:t>
            </a:r>
            <a:r>
              <a:rPr lang="en-GB" sz="2800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April 2020 for more online tasks!</a:t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AppData\Local\Microsoft\Windows\INetCache\IE\I6RTGNGN\Easter-Eggs-Free-PNG-Ima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04" y="5544120"/>
            <a:ext cx="400455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589" y="557972"/>
            <a:ext cx="8553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Have a lovely Easter Holiday P3! 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5778</TotalTime>
  <Words>371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Spring</vt:lpstr>
      <vt:lpstr>Friday 3rd of March </vt:lpstr>
      <vt:lpstr>Maths</vt:lpstr>
      <vt:lpstr>Literacy </vt:lpstr>
      <vt:lpstr>Free Writing Friday </vt:lpstr>
      <vt:lpstr>I am a lucky teacher to have such hard working pupils like you!   Stay safe and look after one another!  See you on Monday 20th April 2020 for more online tasks!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Jenna McLean</cp:lastModifiedBy>
  <cp:revision>50</cp:revision>
  <dcterms:created xsi:type="dcterms:W3CDTF">2020-03-21T18:06:53Z</dcterms:created>
  <dcterms:modified xsi:type="dcterms:W3CDTF">2020-04-03T08:11:19Z</dcterms:modified>
</cp:coreProperties>
</file>