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6" r:id="rId2"/>
    <p:sldId id="261" r:id="rId3"/>
    <p:sldId id="263" r:id="rId4"/>
    <p:sldId id="264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5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-calculato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>
                <a:latin typeface="Comic Sans MS" panose="030F0702030302020204" pitchFamily="66" charset="0"/>
              </a:rPr>
              <a:t>3</a:t>
            </a:r>
            <a:r>
              <a:rPr lang="en-GB" baseline="30000" dirty="0" smtClean="0">
                <a:latin typeface="Comic Sans MS" panose="030F0702030302020204" pitchFamily="66" charset="0"/>
              </a:rPr>
              <a:t>rd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of </a:t>
            </a:r>
            <a:r>
              <a:rPr lang="en-GB" b="1" dirty="0" smtClean="0">
                <a:latin typeface="Comic Sans MS" panose="030F0702030302020204" pitchFamily="66" charset="0"/>
              </a:rPr>
              <a:t>April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</a:t>
            </a:r>
            <a:r>
              <a:rPr lang="en-GB" sz="3200" b="1" dirty="0">
                <a:latin typeface="Comic Sans MS" panose="030F0702030302020204" pitchFamily="66" charset="0"/>
              </a:rPr>
              <a:t>4</a:t>
            </a:r>
            <a:r>
              <a:rPr lang="en-GB" sz="3200" b="1" dirty="0" smtClean="0">
                <a:latin typeface="Comic Sans MS" panose="030F0702030302020204" pitchFamily="66" charset="0"/>
              </a:rPr>
              <a:t>!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Vendredi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rd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Avril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2020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watch the months of the year song in French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>
                <a:solidFill>
                  <a:sysClr val="windowText" lastClr="000000"/>
                </a:solidFill>
                <a:hlinkClick r:id="rId2"/>
              </a:rPr>
              <a:t>www.youtube.com/watch?v=7_u2SigckNQ</a:t>
            </a:r>
            <a:endParaRPr lang="en-GB" sz="2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62" y="4368514"/>
            <a:ext cx="2608665" cy="2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</a:t>
            </a:r>
            <a:r>
              <a:rPr lang="en-GB" sz="2400" b="1" dirty="0" smtClean="0">
                <a:latin typeface="Comic Sans MS" panose="030F0702030302020204" pitchFamily="66" charset="0"/>
              </a:rPr>
              <a:t>Friday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latin typeface="Comic Sans MS" panose="030F0702030302020204" pitchFamily="66" charset="0"/>
              </a:rPr>
              <a:t>3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Avril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Handwriting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7602" y="1124744"/>
            <a:ext cx="4658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use joined up handwriting</a:t>
            </a:r>
          </a:p>
          <a:p>
            <a:endParaRPr lang="en-GB" sz="2400" b="1" u="sng" dirty="0" smtClean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S.C.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In your jotter, practise the following handwriting page. You will find the paper version inside your pack!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How neat can you be?!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962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9923" y="1807504"/>
            <a:ext cx="5462083" cy="40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713"/>
            <a:ext cx="8592889" cy="924475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BIG MATHS… BEAT THAT CHALLENGE!</a:t>
            </a:r>
            <a:endParaRPr lang="en-GB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1785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438" y="868749"/>
            <a:ext cx="70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We are learning our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times tables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441" y="1484784"/>
            <a:ext cx="8432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 smtClean="0"/>
              <a:t>On the next slide, you will find a link to an online timer and you will see a big version of a Big Maths Beat That challenge!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2. Your challenge is to answer as many questions as you can, as quickly as you can! Write down the answers in your jotter.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3. You should work out the answers in your head! (no cheating) If you are stuck on one, move onto the next one!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4. Once you have answered all the questions that you can, stop the timer and write your time down next to your answers.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5. Finally, use a calculator (</a:t>
            </a:r>
            <a:r>
              <a:rPr lang="en-GB" dirty="0">
                <a:hlinkClick r:id="rId4"/>
              </a:rPr>
              <a:t>https://www.online-calculator.com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) to check that your answers are correct. If any are wrong, correct them! If you got stuck on some, work them out!) 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The aim is to beat your time next week</a:t>
            </a:r>
            <a:r>
              <a:rPr lang="en-GB" dirty="0" smtClean="0"/>
              <a:t>. Good luck!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06580" cy="5629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2653" y="140772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https://www.online-stopwatch.com/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4855" y="140772"/>
            <a:ext cx="18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Time yourself! 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341464" y="150555"/>
            <a:ext cx="1368152" cy="349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ig.paterson\AppData\Local\Microsoft\Windows\INetCache\IE\SSLNSO0U\easter-eg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aig.paterson\AppData\Local\Microsoft\Windows\INetCache\IE\LNRCFLDQ\three_easter_chicken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8" y="3356992"/>
            <a:ext cx="3306564" cy="22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848613"/>
            <a:ext cx="5544616" cy="50167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+mj-lt"/>
              </a:rPr>
              <a:t>HAPPY EASTER EVERYONE! 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 smtClean="0">
                <a:latin typeface="+mj-lt"/>
              </a:rPr>
              <a:t>The last few weeks have been very different for us all, but I have been really impressed with your hard work and positive attitude. 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 smtClean="0">
                <a:latin typeface="+mj-lt"/>
              </a:rPr>
              <a:t>Have a fantastic Easter break! Make sure that you enjoy spending time with </a:t>
            </a:r>
            <a:r>
              <a:rPr lang="en-GB" sz="2000" smtClean="0">
                <a:latin typeface="+mj-lt"/>
              </a:rPr>
              <a:t>your family, </a:t>
            </a:r>
            <a:r>
              <a:rPr lang="en-GB" sz="2000" dirty="0" smtClean="0">
                <a:latin typeface="+mj-lt"/>
              </a:rPr>
              <a:t>help your parents out around the </a:t>
            </a:r>
            <a:r>
              <a:rPr lang="en-GB" sz="2000" smtClean="0">
                <a:latin typeface="+mj-lt"/>
              </a:rPr>
              <a:t>house and </a:t>
            </a:r>
            <a:r>
              <a:rPr lang="en-GB" sz="2000" dirty="0" smtClean="0">
                <a:latin typeface="+mj-lt"/>
              </a:rPr>
              <a:t>most importantly, spend some time relaxing and enjoying your break. 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 smtClean="0">
                <a:latin typeface="+mj-lt"/>
              </a:rPr>
              <a:t>All the best and take care, 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 smtClean="0">
                <a:latin typeface="+mj-lt"/>
              </a:rPr>
              <a:t>Mr Paterson</a:t>
            </a:r>
          </a:p>
        </p:txBody>
      </p:sp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1353</TotalTime>
  <Words>398</Words>
  <Application>Microsoft Office PowerPoint</Application>
  <PresentationFormat>On-screen Show (4:3)</PresentationFormat>
  <Paragraphs>48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 Friday 3rd of April  </vt:lpstr>
      <vt:lpstr>Health and Wellbeing </vt:lpstr>
      <vt:lpstr>Handwriting </vt:lpstr>
      <vt:lpstr>BIG MATHS… BEAT THAT CHALLENGE!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109</cp:revision>
  <dcterms:created xsi:type="dcterms:W3CDTF">2020-03-21T18:06:53Z</dcterms:created>
  <dcterms:modified xsi:type="dcterms:W3CDTF">2020-04-02T22:05:44Z</dcterms:modified>
</cp:coreProperties>
</file>