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Good Morning!	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3.4.2020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759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Small Note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Good Morning Boys and Girls,</a:t>
            </a:r>
          </a:p>
          <a:p>
            <a:r>
              <a:rPr lang="en-GB" dirty="0" smtClean="0"/>
              <a:t>Just a small note to say how incredibly proud I am of each </a:t>
            </a:r>
            <a:r>
              <a:rPr lang="en-GB" smtClean="0"/>
              <a:t>and </a:t>
            </a:r>
            <a:r>
              <a:rPr lang="en-GB" smtClean="0"/>
              <a:t>every one </a:t>
            </a:r>
            <a:r>
              <a:rPr lang="en-GB" dirty="0" smtClean="0"/>
              <a:t>of you. You have </a:t>
            </a:r>
            <a:r>
              <a:rPr lang="en-GB" dirty="0" smtClean="0"/>
              <a:t>taken </a:t>
            </a:r>
            <a:r>
              <a:rPr lang="en-GB" dirty="0" smtClean="0"/>
              <a:t>to using teams and the school blog in your stride. I know this has been a big change for you all when it comes to learning, it certainly has been for me!  We will all be technology experts in no time. I just want to say I hope you all have a lovely Easter.</a:t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5171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 Table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French Starter</a:t>
            </a:r>
          </a:p>
          <a:p>
            <a:r>
              <a:rPr lang="en-GB" dirty="0" smtClean="0"/>
              <a:t>Health and Wellbeing </a:t>
            </a:r>
          </a:p>
          <a:p>
            <a:r>
              <a:rPr lang="en-GB" dirty="0" smtClean="0"/>
              <a:t>Exercise</a:t>
            </a:r>
          </a:p>
          <a:p>
            <a:r>
              <a:rPr lang="en-GB" dirty="0" smtClean="0"/>
              <a:t>Maths Quiz</a:t>
            </a:r>
          </a:p>
          <a:p>
            <a:r>
              <a:rPr lang="en-GB" dirty="0" smtClean="0"/>
              <a:t>Reading 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577626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French Starter 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latin typeface="Comic Sans MS" panose="030F0702030302020204" pitchFamily="66" charset="0"/>
              </a:rPr>
              <a:t>Bonjour la class!  Ca </a:t>
            </a:r>
            <a:r>
              <a:rPr lang="en-GB" b="1" dirty="0" err="1">
                <a:latin typeface="Comic Sans MS" panose="030F0702030302020204" pitchFamily="66" charset="0"/>
              </a:rPr>
              <a:t>Va</a:t>
            </a:r>
            <a:r>
              <a:rPr lang="en-GB" b="1" dirty="0">
                <a:latin typeface="Comic Sans MS" panose="030F0702030302020204" pitchFamily="66" charset="0"/>
              </a:rPr>
              <a:t>?</a:t>
            </a:r>
          </a:p>
          <a:p>
            <a:r>
              <a:rPr lang="en-GB" b="1" dirty="0" err="1">
                <a:latin typeface="Comic Sans MS" panose="030F0702030302020204" pitchFamily="66" charset="0"/>
              </a:rPr>
              <a:t>Quelle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est</a:t>
            </a:r>
            <a:r>
              <a:rPr lang="en-GB" b="1" dirty="0">
                <a:latin typeface="Comic Sans MS" panose="030F0702030302020204" pitchFamily="66" charset="0"/>
              </a:rPr>
              <a:t> la date </a:t>
            </a:r>
            <a:r>
              <a:rPr lang="en-GB" b="1" dirty="0" err="1">
                <a:latin typeface="Comic Sans MS" panose="030F0702030302020204" pitchFamily="66" charset="0"/>
              </a:rPr>
              <a:t>aujourd’hui</a:t>
            </a:r>
            <a:r>
              <a:rPr lang="en-GB" b="1" dirty="0">
                <a:latin typeface="Comic Sans MS" panose="030F0702030302020204" pitchFamily="66" charset="0"/>
              </a:rPr>
              <a:t>? </a:t>
            </a:r>
          </a:p>
          <a:p>
            <a:endParaRPr lang="en-GB" b="1" dirty="0">
              <a:latin typeface="Comic Sans MS" panose="030F0702030302020204" pitchFamily="66" charset="0"/>
            </a:endParaRPr>
          </a:p>
          <a:p>
            <a:r>
              <a:rPr lang="en-GB" b="1" dirty="0" err="1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Aujourd’hui</a:t>
            </a:r>
            <a:r>
              <a:rPr lang="en-GB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GB" b="1" dirty="0" err="1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cest</a:t>
            </a:r>
            <a:r>
              <a:rPr lang="en-GB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GB" b="1" dirty="0" err="1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Vendrei</a:t>
            </a:r>
            <a:r>
              <a:rPr lang="en-GB" b="1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 3rd </a:t>
            </a:r>
            <a:r>
              <a:rPr lang="en-GB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Avril 2020.</a:t>
            </a:r>
          </a:p>
          <a:p>
            <a:endParaRPr lang="en-GB" b="1" dirty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GB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Can you write </a:t>
            </a:r>
            <a:r>
              <a:rPr lang="en-GB" b="1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the following colours in French?</a:t>
            </a:r>
          </a:p>
          <a:p>
            <a:r>
              <a:rPr lang="en-GB" b="1" dirty="0" smtClean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</a:rPr>
              <a:t>Pink, red, blue, green, yellow, black, brown, purple, orange and white?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5227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Daily Exercise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LI: We are learning to move our body well, exploring how to manage and control it, finding out how to use and share space.</a:t>
            </a:r>
            <a:endParaRPr lang="en-GB" dirty="0"/>
          </a:p>
          <a:p>
            <a:r>
              <a:rPr lang="en-GB" b="1" dirty="0"/>
              <a:t>Try to do some form of exercise to start the day. This could be a walk or run with a family member or a workout in the house. Check with your parents that it is ok for you to do this.</a:t>
            </a:r>
            <a:endParaRPr lang="en-GB" dirty="0"/>
          </a:p>
          <a:p>
            <a:r>
              <a:rPr lang="en-GB" b="1" dirty="0"/>
              <a:t>Why not try a bit of Joe Wicks: 9 am on </a:t>
            </a:r>
            <a:r>
              <a:rPr lang="en-GB" b="1" dirty="0" err="1"/>
              <a:t>Youtube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6462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Health and Wellbeing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 smtClean="0"/>
              <a:t>L.i</a:t>
            </a:r>
            <a:r>
              <a:rPr lang="en-GB" dirty="0" smtClean="0"/>
              <a:t> - I </a:t>
            </a:r>
            <a:r>
              <a:rPr lang="en-GB" dirty="0"/>
              <a:t>am aware of and able to express my feelings and am developing the ability to talk about them 	</a:t>
            </a:r>
          </a:p>
          <a:p>
            <a:r>
              <a:rPr lang="en-GB" dirty="0" smtClean="0"/>
              <a:t>Write down in your jotter a couple of things that you are grateful for.</a:t>
            </a:r>
          </a:p>
          <a:p>
            <a:r>
              <a:rPr lang="en-GB" dirty="0" smtClean="0"/>
              <a:t>For example – I am grateful that I have a loving family and a fantastic bunch of friends who make me laugh on a daily basis. I am grateful for my two fur babies, who give the best hugs. I am grateful for my gran who makes the best soup. </a:t>
            </a:r>
          </a:p>
          <a:p>
            <a:endParaRPr lang="en-GB" dirty="0"/>
          </a:p>
          <a:p>
            <a:r>
              <a:rPr lang="en-GB" dirty="0" smtClean="0"/>
              <a:t>You could be grateful for lots of things, a person, a pet, a friend, for someone inventing your favourite chocolate bar or for someone writing your favourite book.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1075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Maths Quiz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Choose one of the columns on the sheet on teams and complete.</a:t>
            </a:r>
          </a:p>
          <a:p>
            <a:r>
              <a:rPr lang="en-GB" dirty="0" smtClean="0"/>
              <a:t>Then go on </a:t>
            </a:r>
            <a:r>
              <a:rPr lang="en-GB" dirty="0" err="1" smtClean="0"/>
              <a:t>sumdog</a:t>
            </a:r>
            <a:r>
              <a:rPr lang="en-GB" dirty="0" smtClean="0"/>
              <a:t> or </a:t>
            </a:r>
            <a:r>
              <a:rPr lang="en-GB" dirty="0" err="1" smtClean="0"/>
              <a:t>Topmarks</a:t>
            </a:r>
            <a:r>
              <a:rPr lang="en-GB" dirty="0" smtClean="0"/>
              <a:t> and complete a game of your choice.</a:t>
            </a:r>
          </a:p>
          <a:p>
            <a:r>
              <a:rPr lang="en-GB" dirty="0" smtClean="0"/>
              <a:t>There is a live challenge on </a:t>
            </a:r>
            <a:r>
              <a:rPr lang="en-GB" dirty="0" err="1" smtClean="0"/>
              <a:t>Sumdog</a:t>
            </a:r>
            <a:r>
              <a:rPr lang="en-GB" dirty="0" smtClean="0"/>
              <a:t>, if you haven’t gave it a go yet.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9660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 – I am learning how to describe the characteristics of a character.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Read the next chapter of your novel.</a:t>
            </a:r>
          </a:p>
          <a:p>
            <a:r>
              <a:rPr lang="en-GB" dirty="0" smtClean="0"/>
              <a:t>Write a small paragraph describing one of the characters from your book. It might be easier to choose one who is in it a lot.</a:t>
            </a:r>
          </a:p>
          <a:p>
            <a:r>
              <a:rPr lang="en-GB" dirty="0" smtClean="0"/>
              <a:t>Remember to include about their personality, likes/dislikes, looks and what others think of them. </a:t>
            </a:r>
          </a:p>
        </p:txBody>
      </p:sp>
    </p:spTree>
    <p:extLst>
      <p:ext uri="{BB962C8B-B14F-4D97-AF65-F5344CB8AC3E}">
        <p14:creationId xmlns:p14="http://schemas.microsoft.com/office/powerpoint/2010/main" val="3228212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Well Done 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Well done and thank you for working super hard today!</a:t>
            </a:r>
          </a:p>
          <a:p>
            <a:r>
              <a:rPr lang="en-GB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Have a lovely Easter. </a:t>
            </a:r>
            <a:endParaRPr lang="en-GB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64159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44</TotalTime>
  <Words>505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Comic Sans MS</vt:lpstr>
      <vt:lpstr>Gill Sans MT</vt:lpstr>
      <vt:lpstr>Gallery</vt:lpstr>
      <vt:lpstr>Good Morning! </vt:lpstr>
      <vt:lpstr>Small Note</vt:lpstr>
      <vt:lpstr>Time Table</vt:lpstr>
      <vt:lpstr>French Starter  </vt:lpstr>
      <vt:lpstr>Daily Exercise </vt:lpstr>
      <vt:lpstr>Health and Wellbeing</vt:lpstr>
      <vt:lpstr>Maths Quiz</vt:lpstr>
      <vt:lpstr>Reading – I am learning how to describe the characteristics of a character. </vt:lpstr>
      <vt:lpstr>Well Done !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Morning!</dc:title>
  <dc:creator>Miss Kerr</dc:creator>
  <cp:lastModifiedBy>Miss Kerr</cp:lastModifiedBy>
  <cp:revision>6</cp:revision>
  <dcterms:created xsi:type="dcterms:W3CDTF">2020-03-31T07:03:52Z</dcterms:created>
  <dcterms:modified xsi:type="dcterms:W3CDTF">2020-04-03T06:49:22Z</dcterms:modified>
</cp:coreProperties>
</file>