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9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2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1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2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MSIPCMContentMarking" descr="{&quot;HashCode&quot;:-1995325415,&quot;Placement&quot;:&quot;Header&quot;}"/>
          <p:cNvSpPr txBox="1"/>
          <p:nvPr userDrawn="1"/>
        </p:nvSpPr>
        <p:spPr>
          <a:xfrm>
            <a:off x="0" y="0"/>
            <a:ext cx="1681718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FF"/>
                </a:solidFill>
                <a:latin typeface="Calibri" panose="020F0502020204030204" pitchFamily="34" charset="0"/>
              </a:rPr>
              <a:t>Classification: Limited</a:t>
            </a:r>
          </a:p>
        </p:txBody>
      </p:sp>
    </p:spTree>
    <p:extLst>
      <p:ext uri="{BB962C8B-B14F-4D97-AF65-F5344CB8AC3E}">
        <p14:creationId xmlns:p14="http://schemas.microsoft.com/office/powerpoint/2010/main" val="1291337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85D5-FB6C-4EED-8614-DFCBA4499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</a:rPr>
              <a:t>SPRINGFIELD PRIMARY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D44A2-F39E-4C11-B3F8-225D127C6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3" y="3739764"/>
            <a:ext cx="4716739" cy="1587610"/>
          </a:xfrm>
        </p:spPr>
        <p:txBody>
          <a:bodyPr>
            <a:normAutofit fontScale="55000" lnSpcReduction="20000"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VIRTUAL SPORTS DAY JUNE 2020</a:t>
            </a:r>
          </a:p>
          <a:p>
            <a:r>
              <a:rPr lang="en-GB" sz="9600" b="1" u="sng" dirty="0">
                <a:solidFill>
                  <a:schemeClr val="tx1"/>
                </a:solidFill>
              </a:rPr>
              <a:t>RESULTS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 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959" t="2885" r="9343" b="2335"/>
          <a:stretch/>
        </p:blipFill>
        <p:spPr>
          <a:xfrm>
            <a:off x="9764665" y="347648"/>
            <a:ext cx="659876" cy="6553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332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92 0.0713 C 0.13555 0.04583 0.08295 0.02176 0.06368 0.02176 C -0.05273 0.02176 -0.17304 0.4169 -0.17304 0.81366 C -0.17304 0.61296 -0.2332 0.4169 -0.28932 0.4169 C -0.34947 0.4169 -0.40585 0.61597 -0.40585 0.81366 C -0.40585 0.71389 -0.4358 0.61296 -0.46601 0.61296 C -0.49596 0.61296 -0.52617 0.71181 -0.52617 0.81366 C -0.52617 0.7625 -0.5414 0.71389 -0.55638 0.71389 C -0.57148 0.71389 -0.58606 0.76412 -0.58606 0.81366 C -0.58606 0.78657 -0.59348 0.7625 -0.60117 0.7625 C -0.60494 0.7625 -0.61653 0.78819 -0.61653 0.81366 C -0.61653 0.79954 -0.62044 0.78657 -0.62382 0.78657 C -0.62382 0.78426 -0.63098 0.79884 -0.63098 0.81366 C -0.63098 0.80602 -0.63098 0.79954 -0.63502 0.79954 C -0.63502 0.80278 -0.63893 0.80648 -0.63893 0.81366 C -0.63893 0.80972 -0.63893 0.80602 -0.63893 0.80278 C -0.64283 0.80278 -0.64283 0.80602 -0.64283 0.80972 C -0.64687 0.80972 -0.64687 0.80648 -0.64687 0.80278 C -0.65013 0.80278 -0.65013 0.80602 -0.65013 0.8097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52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CD51BF-7732-497D-BC12-0DD648908560}"/>
              </a:ext>
            </a:extLst>
          </p:cNvPr>
          <p:cNvSpPr txBox="1"/>
          <p:nvPr/>
        </p:nvSpPr>
        <p:spPr>
          <a:xfrm>
            <a:off x="755374" y="795130"/>
            <a:ext cx="66469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Overview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Before we get to the results, I want to say a massive well done to each and everyone of you who took part in our Virtual Sports Week!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You demonstrated great resilience and determination to produce fantastic sporting results despite the different type of Sports Day we had this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It made me so proud to see everyone work together with the common goal of scoring points for their school house!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5110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F8508D-B45E-4747-B60C-6A0EC8FC5C39}"/>
              </a:ext>
            </a:extLst>
          </p:cNvPr>
          <p:cNvSpPr txBox="1"/>
          <p:nvPr/>
        </p:nvSpPr>
        <p:spPr>
          <a:xfrm>
            <a:off x="459162" y="412139"/>
            <a:ext cx="68248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Sports week success!!!</a:t>
            </a:r>
          </a:p>
          <a:p>
            <a:endParaRPr lang="en-GB" sz="40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FD46AE-3936-47C3-A886-87E7DE92806C}"/>
              </a:ext>
            </a:extLst>
          </p:cNvPr>
          <p:cNvSpPr/>
          <p:nvPr/>
        </p:nvSpPr>
        <p:spPr>
          <a:xfrm>
            <a:off x="93401" y="3066758"/>
            <a:ext cx="2720136" cy="3590017"/>
          </a:xfrm>
          <a:prstGeom prst="roundRect">
            <a:avLst/>
          </a:prstGeom>
          <a:solidFill>
            <a:schemeClr val="tx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CEAF5-DA66-45F0-BF77-E49897698839}"/>
              </a:ext>
            </a:extLst>
          </p:cNvPr>
          <p:cNvSpPr txBox="1"/>
          <p:nvPr/>
        </p:nvSpPr>
        <p:spPr>
          <a:xfrm>
            <a:off x="576528" y="3214483"/>
            <a:ext cx="157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180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07AA8-10C0-4F60-AE49-C58C23849716}"/>
              </a:ext>
            </a:extLst>
          </p:cNvPr>
          <p:cNvSpPr txBox="1"/>
          <p:nvPr/>
        </p:nvSpPr>
        <p:spPr>
          <a:xfrm>
            <a:off x="322136" y="4712547"/>
            <a:ext cx="2262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Pupils participating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9BA7AC-AEA9-4C5A-8D7C-AE3A121441FF}"/>
              </a:ext>
            </a:extLst>
          </p:cNvPr>
          <p:cNvSpPr/>
          <p:nvPr/>
        </p:nvSpPr>
        <p:spPr>
          <a:xfrm>
            <a:off x="2876460" y="3092546"/>
            <a:ext cx="2720136" cy="3590017"/>
          </a:xfrm>
          <a:prstGeom prst="roundRect">
            <a:avLst/>
          </a:prstGeom>
          <a:solidFill>
            <a:schemeClr val="tx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C7464-4AAD-4E76-836B-AAA78FB7CAF2}"/>
              </a:ext>
            </a:extLst>
          </p:cNvPr>
          <p:cNvSpPr txBox="1"/>
          <p:nvPr/>
        </p:nvSpPr>
        <p:spPr>
          <a:xfrm>
            <a:off x="3359587" y="3240271"/>
            <a:ext cx="1757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1,800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C78A1-B331-42F8-917C-5CF1CC1A95E5}"/>
              </a:ext>
            </a:extLst>
          </p:cNvPr>
          <p:cNvSpPr txBox="1"/>
          <p:nvPr/>
        </p:nvSpPr>
        <p:spPr>
          <a:xfrm>
            <a:off x="2950563" y="4738335"/>
            <a:ext cx="2594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Individual challenges completed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7C4C77-44D1-421E-8376-BE4E42119D75}"/>
              </a:ext>
            </a:extLst>
          </p:cNvPr>
          <p:cNvSpPr/>
          <p:nvPr/>
        </p:nvSpPr>
        <p:spPr>
          <a:xfrm>
            <a:off x="5663320" y="3092546"/>
            <a:ext cx="2720136" cy="3590017"/>
          </a:xfrm>
          <a:prstGeom prst="roundRect">
            <a:avLst/>
          </a:prstGeom>
          <a:solidFill>
            <a:schemeClr val="tx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6DD9B-CBC9-420A-A75E-ABD0B0BA1E0A}"/>
              </a:ext>
            </a:extLst>
          </p:cNvPr>
          <p:cNvSpPr txBox="1"/>
          <p:nvPr/>
        </p:nvSpPr>
        <p:spPr>
          <a:xfrm>
            <a:off x="6146447" y="3240271"/>
            <a:ext cx="200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391km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3D684-BF4E-4F84-8E1B-57487A326576}"/>
              </a:ext>
            </a:extLst>
          </p:cNvPr>
          <p:cNvSpPr txBox="1"/>
          <p:nvPr/>
        </p:nvSpPr>
        <p:spPr>
          <a:xfrm>
            <a:off x="5663320" y="4738335"/>
            <a:ext cx="272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Travelled in house distance challenge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(Edinburgh to Leicester!!!)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36E52CE-96F1-47FA-9600-45037ECD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0" y="4108189"/>
            <a:ext cx="1637019" cy="11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6E6D2-0DC7-49A2-ADA5-CAA9ADF7C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48" y="4025951"/>
            <a:ext cx="1913546" cy="1299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5447A7-094E-4A84-8F19-D64A45C5497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90219" y="4025605"/>
            <a:ext cx="1915200" cy="12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F8508D-B45E-4747-B60C-6A0EC8FC5C39}"/>
              </a:ext>
            </a:extLst>
          </p:cNvPr>
          <p:cNvSpPr txBox="1"/>
          <p:nvPr/>
        </p:nvSpPr>
        <p:spPr>
          <a:xfrm>
            <a:off x="459162" y="412139"/>
            <a:ext cx="744211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Recognition</a:t>
            </a:r>
            <a:r>
              <a:rPr lang="en-GB" sz="4000" b="1" dirty="0"/>
              <a:t>  </a:t>
            </a:r>
          </a:p>
          <a:p>
            <a:r>
              <a:rPr lang="en-GB" sz="2000" b="1" dirty="0"/>
              <a:t>A special mention to the highest point scorer in each class: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P1a – Holly Lane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P1b – Donald </a:t>
            </a:r>
            <a:r>
              <a:rPr lang="en-GB" sz="2400" b="1" dirty="0" err="1"/>
              <a:t>Konczak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P2a – Alice </a:t>
            </a:r>
            <a:r>
              <a:rPr lang="en-GB" sz="2400" b="1" dirty="0" err="1"/>
              <a:t>Rainnie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P2b – Phoebe </a:t>
            </a:r>
            <a:r>
              <a:rPr lang="en-GB" sz="2400" b="1" dirty="0" err="1"/>
              <a:t>Meakin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P3a – Rory Maas &amp; Emily Murrell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P3b – Abbie Outram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P4a – Euan McFadden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P4b – </a:t>
            </a:r>
            <a:r>
              <a:rPr lang="en-GB" sz="2400" b="1" dirty="0" err="1"/>
              <a:t>Esmie</a:t>
            </a:r>
            <a:r>
              <a:rPr lang="en-GB" sz="2400" b="1" dirty="0"/>
              <a:t> Hay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P5 – Cori Outram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P5/6 – Finlay Couper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P6 – Jemima Philpott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P7a – Imogen </a:t>
            </a:r>
            <a:r>
              <a:rPr lang="en-GB" sz="2400" b="1" dirty="0" err="1"/>
              <a:t>Casely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P7b – Lola Hay</a:t>
            </a:r>
          </a:p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951A2BF-41DE-4F75-9338-98D6234B9077}"/>
              </a:ext>
            </a:extLst>
          </p:cNvPr>
          <p:cNvSpPr/>
          <p:nvPr/>
        </p:nvSpPr>
        <p:spPr>
          <a:xfrm>
            <a:off x="3645908" y="138990"/>
            <a:ext cx="1143816" cy="10128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5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F8508D-B45E-4747-B60C-6A0EC8FC5C39}"/>
              </a:ext>
            </a:extLst>
          </p:cNvPr>
          <p:cNvSpPr txBox="1"/>
          <p:nvPr/>
        </p:nvSpPr>
        <p:spPr>
          <a:xfrm>
            <a:off x="459162" y="412139"/>
            <a:ext cx="682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A50A9-31E9-4F60-93C8-781789841AF8}"/>
              </a:ext>
            </a:extLst>
          </p:cNvPr>
          <p:cNvSpPr txBox="1"/>
          <p:nvPr/>
        </p:nvSpPr>
        <p:spPr>
          <a:xfrm>
            <a:off x="297067" y="397970"/>
            <a:ext cx="71490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House Distance Challenge Results</a:t>
            </a:r>
          </a:p>
          <a:p>
            <a:endParaRPr lang="en-GB" sz="4000" b="1" dirty="0"/>
          </a:p>
          <a:p>
            <a:endParaRPr lang="en-GB" sz="4000" b="1" dirty="0"/>
          </a:p>
          <a:p>
            <a:endParaRPr lang="en-GB" sz="4000" b="1" dirty="0"/>
          </a:p>
          <a:p>
            <a:endParaRPr lang="en-GB" sz="4000" b="1" dirty="0"/>
          </a:p>
          <a:p>
            <a:endParaRPr lang="en-GB" sz="4000" b="1" dirty="0"/>
          </a:p>
          <a:p>
            <a:endParaRPr lang="en-GB" sz="4000" b="1" dirty="0"/>
          </a:p>
          <a:p>
            <a:r>
              <a:rPr lang="en-GB" sz="2400" b="1" dirty="0"/>
              <a:t>As a school you travelled 391km altogether and with a fantastic distance of 123km – </a:t>
            </a:r>
            <a:r>
              <a:rPr lang="en-GB" sz="4000" b="1" dirty="0"/>
              <a:t>HOPETOUN</a:t>
            </a:r>
            <a:r>
              <a:rPr lang="en-GB" sz="2400" b="1" dirty="0"/>
              <a:t> were the champions of the challenge!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2B00A41-49BD-4810-9407-74361409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3" y="1255488"/>
            <a:ext cx="3390312" cy="31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4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F8508D-B45E-4747-B60C-6A0EC8FC5C39}"/>
              </a:ext>
            </a:extLst>
          </p:cNvPr>
          <p:cNvSpPr txBox="1"/>
          <p:nvPr/>
        </p:nvSpPr>
        <p:spPr>
          <a:xfrm>
            <a:off x="459162" y="412139"/>
            <a:ext cx="682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A50A9-31E9-4F60-93C8-781789841AF8}"/>
              </a:ext>
            </a:extLst>
          </p:cNvPr>
          <p:cNvSpPr txBox="1"/>
          <p:nvPr/>
        </p:nvSpPr>
        <p:spPr>
          <a:xfrm>
            <a:off x="297067" y="397970"/>
            <a:ext cx="7604211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Parents Results</a:t>
            </a:r>
          </a:p>
          <a:p>
            <a:endParaRPr lang="en-GB" sz="1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Thank you to all the parents that participated in our Sports Challenges.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The 2020 Parent champions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Special mention for our distance champions Martin </a:t>
            </a:r>
            <a:r>
              <a:rPr lang="en-GB" b="1" dirty="0" err="1"/>
              <a:t>Maginnis</a:t>
            </a:r>
            <a:r>
              <a:rPr lang="en-GB" b="1" dirty="0"/>
              <a:t> and Gina </a:t>
            </a:r>
            <a:r>
              <a:rPr lang="en-GB" b="1" dirty="0" err="1"/>
              <a:t>Vereker</a:t>
            </a:r>
            <a:r>
              <a:rPr lang="en-GB" b="1" dirty="0"/>
              <a:t> who both </a:t>
            </a:r>
            <a:r>
              <a:rPr lang="en-GB" sz="2000" b="1" i="1" dirty="0"/>
              <a:t>completed &gt;15km each!!!!</a:t>
            </a:r>
            <a:endParaRPr lang="en-GB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47982-CCF1-497F-9EC4-38A08C3F2CDD}"/>
              </a:ext>
            </a:extLst>
          </p:cNvPr>
          <p:cNvSpPr/>
          <p:nvPr/>
        </p:nvSpPr>
        <p:spPr>
          <a:xfrm>
            <a:off x="2194563" y="3934268"/>
            <a:ext cx="1869736" cy="127460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2</a:t>
            </a:r>
            <a:r>
              <a:rPr lang="en-GB" sz="2800" b="1" i="1" baseline="30000" dirty="0">
                <a:solidFill>
                  <a:schemeClr val="bg1"/>
                </a:solidFill>
              </a:rPr>
              <a:t>nd</a:t>
            </a:r>
            <a:endParaRPr lang="en-GB" sz="2800" b="1" i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390pts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415BB6-664F-4AB3-992A-2C582C7AE30D}"/>
              </a:ext>
            </a:extLst>
          </p:cNvPr>
          <p:cNvSpPr/>
          <p:nvPr/>
        </p:nvSpPr>
        <p:spPr>
          <a:xfrm>
            <a:off x="4091936" y="3030053"/>
            <a:ext cx="1869736" cy="21746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>
                <a:solidFill>
                  <a:schemeClr val="bg1"/>
                </a:solidFill>
              </a:rPr>
              <a:t>1st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406pts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0ACA65-B8D4-44DF-B4A0-3934D41408F2}"/>
              </a:ext>
            </a:extLst>
          </p:cNvPr>
          <p:cNvSpPr/>
          <p:nvPr/>
        </p:nvSpPr>
        <p:spPr>
          <a:xfrm>
            <a:off x="5991071" y="4546432"/>
            <a:ext cx="1869736" cy="646331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bg1"/>
                </a:solidFill>
              </a:rPr>
              <a:t>3rd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386pts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A6E21-8177-4954-AFAF-C871FCC35657}"/>
              </a:ext>
            </a:extLst>
          </p:cNvPr>
          <p:cNvSpPr txBox="1"/>
          <p:nvPr/>
        </p:nvSpPr>
        <p:spPr>
          <a:xfrm>
            <a:off x="5959193" y="3941712"/>
            <a:ext cx="186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Richard </a:t>
            </a:r>
            <a:r>
              <a:rPr lang="en-GB" b="1" i="1" dirty="0" err="1"/>
              <a:t>Vereker</a:t>
            </a:r>
            <a:endParaRPr lang="en-GB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4E0AE-C4C7-4F1A-9CA1-CA158B030723}"/>
              </a:ext>
            </a:extLst>
          </p:cNvPr>
          <p:cNvSpPr txBox="1"/>
          <p:nvPr/>
        </p:nvSpPr>
        <p:spPr>
          <a:xfrm>
            <a:off x="2193706" y="3358894"/>
            <a:ext cx="185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Denise Schofield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FD607-3D7F-48B5-AB5E-09FC3C462531}"/>
              </a:ext>
            </a:extLst>
          </p:cNvPr>
          <p:cNvSpPr txBox="1"/>
          <p:nvPr/>
        </p:nvSpPr>
        <p:spPr>
          <a:xfrm>
            <a:off x="4100905" y="2383672"/>
            <a:ext cx="185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Mark</a:t>
            </a:r>
          </a:p>
          <a:p>
            <a:pPr algn="ctr"/>
            <a:r>
              <a:rPr lang="en-GB" b="1" i="1" dirty="0"/>
              <a:t>Schofield</a:t>
            </a:r>
          </a:p>
        </p:txBody>
      </p:sp>
    </p:spTree>
    <p:extLst>
      <p:ext uri="{BB962C8B-B14F-4D97-AF65-F5344CB8AC3E}">
        <p14:creationId xmlns:p14="http://schemas.microsoft.com/office/powerpoint/2010/main" val="236598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BE81E-4C91-4443-97A0-2791C21E7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3C099-BDE8-4736-9E58-6C10999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r="12998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F8508D-B45E-4747-B60C-6A0EC8FC5C39}"/>
              </a:ext>
            </a:extLst>
          </p:cNvPr>
          <p:cNvSpPr txBox="1"/>
          <p:nvPr/>
        </p:nvSpPr>
        <p:spPr>
          <a:xfrm>
            <a:off x="459162" y="412139"/>
            <a:ext cx="682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A50A9-31E9-4F60-93C8-781789841AF8}"/>
              </a:ext>
            </a:extLst>
          </p:cNvPr>
          <p:cNvSpPr txBox="1"/>
          <p:nvPr/>
        </p:nvSpPr>
        <p:spPr>
          <a:xfrm>
            <a:off x="297067" y="397970"/>
            <a:ext cx="841083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And the winner of our 2020 Virtual Sports Week is…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r>
              <a:rPr lang="en-GB" sz="2000" b="1" i="1" dirty="0"/>
              <a:t>Well done Springfield Primary, thank you all for taking part and have a great Summer!!!!!</a:t>
            </a:r>
            <a:endParaRPr lang="en-GB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C82C3A-6507-47DF-A403-17C77A0C9863}"/>
              </a:ext>
            </a:extLst>
          </p:cNvPr>
          <p:cNvGrpSpPr/>
          <p:nvPr/>
        </p:nvGrpSpPr>
        <p:grpSpPr>
          <a:xfrm>
            <a:off x="2645207" y="1390968"/>
            <a:ext cx="4289034" cy="4289034"/>
            <a:chOff x="500690" y="1658255"/>
            <a:chExt cx="4289034" cy="42890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6E43EE-DDDE-4D45-90E5-E2B098C1A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90" y="1658255"/>
              <a:ext cx="4289034" cy="42890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48743A-944D-4D53-82C3-5D31F8E6E0AF}"/>
                </a:ext>
              </a:extLst>
            </p:cNvPr>
            <p:cNvSpPr txBox="1"/>
            <p:nvPr/>
          </p:nvSpPr>
          <p:spPr>
            <a:xfrm>
              <a:off x="1336431" y="3232866"/>
              <a:ext cx="270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i="1" dirty="0" err="1">
                  <a:solidFill>
                    <a:schemeClr val="bg1"/>
                  </a:solidFill>
                </a:rPr>
                <a:t>Hopetoun</a:t>
              </a:r>
              <a:endParaRPr lang="en-GB" sz="4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DE31BA-6EC6-40B5-AE38-90C0985BE0D3}"/>
                </a:ext>
              </a:extLst>
            </p:cNvPr>
            <p:cNvSpPr txBox="1"/>
            <p:nvPr/>
          </p:nvSpPr>
          <p:spPr>
            <a:xfrm>
              <a:off x="2053882" y="2030960"/>
              <a:ext cx="1871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i="1" dirty="0">
                  <a:solidFill>
                    <a:schemeClr val="bg1"/>
                  </a:solidFill>
                </a:rPr>
                <a:t>1st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0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285</Words>
  <Application>Microsoft Office PowerPoint</Application>
  <PresentationFormat>Widescreen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SPRINGFIELD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PRIMARY SCHOOL</dc:title>
  <dc:creator>Susan Reid</dc:creator>
  <cp:lastModifiedBy>Susan Reid</cp:lastModifiedBy>
  <cp:revision>12</cp:revision>
  <dcterms:created xsi:type="dcterms:W3CDTF">2020-06-21T15:17:30Z</dcterms:created>
  <dcterms:modified xsi:type="dcterms:W3CDTF">2020-06-21T17:08:39Z</dcterms:modified>
</cp:coreProperties>
</file>