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CELEBRATE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 Findlay</cp:lastModifiedBy>
  <cp:revision>37</cp:revision>
  <dcterms:created xsi:type="dcterms:W3CDTF">2020-03-25T14:35:20Z</dcterms:created>
  <dcterms:modified xsi:type="dcterms:W3CDTF">2020-05-08T07:39:33Z</dcterms:modified>
</cp:coreProperties>
</file>