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7142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137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4759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7199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3597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5933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6923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4657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7445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1788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0744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E415C7-DEE2-4CCD-97EA-25E5C6222946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9490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979564" cy="671483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620653" y="2397125"/>
            <a:ext cx="5209309" cy="369332"/>
          </a:xfrm>
          <a:prstGeom prst="rect">
            <a:avLst/>
          </a:prstGeom>
          <a:solidFill>
            <a:srgbClr val="00206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                                     </a:t>
            </a:r>
            <a:r>
              <a:rPr lang="en-GB" b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  Guitar</a:t>
            </a:r>
            <a:endParaRPr lang="en-GB" sz="36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07345" y="1090096"/>
            <a:ext cx="3158837" cy="369332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              </a:t>
            </a:r>
            <a:r>
              <a:rPr lang="en-GB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Today’s</a:t>
            </a:r>
            <a:r>
              <a:rPr lang="en-GB" dirty="0" smtClean="0"/>
              <a:t> </a:t>
            </a:r>
            <a:r>
              <a:rPr lang="en-GB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Word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52481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5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West Lothian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Lynn.Findlay1</dc:creator>
  <cp:lastModifiedBy>Lynn.Findlay1</cp:lastModifiedBy>
  <cp:revision>28</cp:revision>
  <dcterms:created xsi:type="dcterms:W3CDTF">2020-03-25T14:35:20Z</dcterms:created>
  <dcterms:modified xsi:type="dcterms:W3CDTF">2020-04-28T07:05:38Z</dcterms:modified>
</cp:coreProperties>
</file>