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9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8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15C7-DEE2-4CCD-97EA-25E5C6222946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9564" cy="67148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0653" y="2397125"/>
            <a:ext cx="5209309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       </a:t>
            </a:r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STAR</a:t>
            </a:r>
            <a:endParaRPr lang="en-GB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345" y="1090096"/>
            <a:ext cx="315883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</a:t>
            </a:r>
            <a:r>
              <a:rPr lang="en-GB" dirty="0" smtClean="0"/>
              <a:t>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Lynn.Findlay1</dc:creator>
  <cp:lastModifiedBy>Lynn.Findlay1</cp:lastModifiedBy>
  <cp:revision>23</cp:revision>
  <dcterms:created xsi:type="dcterms:W3CDTF">2020-03-25T14:35:20Z</dcterms:created>
  <dcterms:modified xsi:type="dcterms:W3CDTF">2020-04-21T07:12:42Z</dcterms:modified>
</cp:coreProperties>
</file>