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14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37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759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199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597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933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923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657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445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788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744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415C7-DEE2-4CCD-97EA-25E5C6222946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490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979564" cy="671483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20653" y="2397125"/>
            <a:ext cx="5209309" cy="369332"/>
          </a:xfrm>
          <a:prstGeom prst="rect">
            <a:avLst/>
          </a:prstGeom>
          <a:solidFill>
            <a:srgbClr val="00206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                                         </a:t>
            </a:r>
            <a:r>
              <a:rPr lang="en-GB" b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STAR</a:t>
            </a:r>
            <a:endParaRPr lang="en-GB" sz="3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07345" y="1090096"/>
            <a:ext cx="3158837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              </a:t>
            </a:r>
            <a:r>
              <a:rPr lang="en-GB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Today’s</a:t>
            </a:r>
            <a:r>
              <a:rPr lang="en-GB" dirty="0" smtClean="0"/>
              <a:t> </a:t>
            </a:r>
            <a:r>
              <a:rPr lang="en-GB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Word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5248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5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Lynn.Findlay1</dc:creator>
  <cp:lastModifiedBy>Lynn.Findlay1</cp:lastModifiedBy>
  <cp:revision>23</cp:revision>
  <dcterms:created xsi:type="dcterms:W3CDTF">2020-03-25T14:35:20Z</dcterms:created>
  <dcterms:modified xsi:type="dcterms:W3CDTF">2020-04-21T07:12:42Z</dcterms:modified>
</cp:coreProperties>
</file>