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0653" y="2397125"/>
            <a:ext cx="5209309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</a:t>
            </a:r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SKY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22</cp:revision>
  <dcterms:created xsi:type="dcterms:W3CDTF">2020-03-25T14:35:20Z</dcterms:created>
  <dcterms:modified xsi:type="dcterms:W3CDTF">2020-04-20T07:14:45Z</dcterms:modified>
</cp:coreProperties>
</file>