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82108" y="2611788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KINDNESS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Lynn.Findlay1</cp:lastModifiedBy>
  <cp:revision>19</cp:revision>
  <dcterms:created xsi:type="dcterms:W3CDTF">2020-03-25T14:35:20Z</dcterms:created>
  <dcterms:modified xsi:type="dcterms:W3CDTF">2020-04-15T07:24:40Z</dcterms:modified>
</cp:coreProperties>
</file>