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7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5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9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3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23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8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4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415C7-DEE2-4CCD-97EA-25E5C6222946}" type="datetimeFigureOut">
              <a:rPr lang="en-GB" smtClean="0"/>
              <a:t>10/04/2020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9B04-2654-408D-A04C-31247BEE60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9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9564" cy="67148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82108" y="2611788"/>
            <a:ext cx="5209309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                             </a:t>
            </a:r>
            <a:r>
              <a:rPr lang="en-GB" b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BASKET</a:t>
            </a:r>
            <a:endParaRPr lang="en-GB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07345" y="1090096"/>
            <a:ext cx="315883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             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Today’s</a:t>
            </a:r>
            <a:r>
              <a:rPr lang="en-GB" dirty="0" smtClean="0"/>
              <a:t> </a:t>
            </a:r>
            <a:r>
              <a:rPr lang="en-GB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Word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Lynn.Findlay1</dc:creator>
  <cp:lastModifiedBy>Lynn.Findlay1</cp:lastModifiedBy>
  <cp:revision>18</cp:revision>
  <dcterms:created xsi:type="dcterms:W3CDTF">2020-03-25T14:35:20Z</dcterms:created>
  <dcterms:modified xsi:type="dcterms:W3CDTF">2020-04-10T08:15:21Z</dcterms:modified>
</cp:coreProperties>
</file>