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1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37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5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9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9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3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5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4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78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7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415C7-DEE2-4CCD-97EA-25E5C6222946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9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79564" cy="67148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82108" y="2611788"/>
            <a:ext cx="5209309" cy="646331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                </a:t>
            </a:r>
            <a:r>
              <a:rPr lang="en-GB" sz="3600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Daffodil</a:t>
            </a:r>
            <a:endParaRPr lang="en-GB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7345" y="1090096"/>
            <a:ext cx="3158837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Today’s</a:t>
            </a:r>
            <a:r>
              <a:rPr lang="en-GB" dirty="0" smtClean="0"/>
              <a:t>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Lynn.Findlay1</dc:creator>
  <cp:lastModifiedBy>Lynn.Findlay1</cp:lastModifiedBy>
  <cp:revision>16</cp:revision>
  <dcterms:created xsi:type="dcterms:W3CDTF">2020-03-25T14:35:20Z</dcterms:created>
  <dcterms:modified xsi:type="dcterms:W3CDTF">2020-04-07T15:10:36Z</dcterms:modified>
</cp:coreProperties>
</file>