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02/04/2020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82108" y="2611788"/>
            <a:ext cx="5209309" cy="646331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</a:t>
            </a:r>
            <a:r>
              <a:rPr lang="en-GB" sz="36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HERO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12</cp:revision>
  <dcterms:created xsi:type="dcterms:W3CDTF">2020-03-25T14:35:20Z</dcterms:created>
  <dcterms:modified xsi:type="dcterms:W3CDTF">2020-04-02T15:03:21Z</dcterms:modified>
</cp:coreProperties>
</file>