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561263" cy="106934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C48"/>
    <a:srgbClr val="3B8B25"/>
    <a:srgbClr val="10A013"/>
    <a:srgbClr val="7C2C84"/>
    <a:srgbClr val="2FC9FF"/>
    <a:srgbClr val="45DBF9"/>
    <a:srgbClr val="75E5FB"/>
    <a:srgbClr val="86D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560" y="5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867" y="1"/>
            <a:ext cx="289066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AA261-406D-43D4-8E51-EE9D7CAE16A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04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599" y="4716465"/>
            <a:ext cx="533589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890665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867" y="9429751"/>
            <a:ext cx="2890665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B4990-CBE3-4D5E-9854-9E9A9130E8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B4990-CBE3-4D5E-9854-9E9A9130E8B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D725-E206-45F2-91EF-F0467D4CEA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3B8FE-7F59-4B2E-A453-84533446598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facebook.com/NHSLothianSL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_2c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919" y="162124"/>
            <a:ext cx="1026220" cy="1026220"/>
          </a:xfrm>
          <a:prstGeom prst="rect">
            <a:avLst/>
          </a:prstGeom>
          <a:ln w="3175">
            <a:noFill/>
          </a:ln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 rot="10800000" flipV="1">
            <a:off x="1" y="9883204"/>
            <a:ext cx="7561262" cy="522164"/>
          </a:xfrm>
        </p:spPr>
        <p:txBody>
          <a:bodyPr/>
          <a:lstStyle/>
          <a:p>
            <a:r>
              <a:rPr lang="en-GB" sz="1400" dirty="0" smtClean="0"/>
              <a:t>        </a:t>
            </a:r>
            <a:r>
              <a:rPr lang="en-GB" sz="1400" dirty="0" smtClean="0">
                <a:hlinkClick r:id="rId4"/>
              </a:rPr>
              <a:t>www.facebook.com/NHSLothianSLT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 rot="20547270">
            <a:off x="-558302" y="2822690"/>
            <a:ext cx="349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 smtClean="0"/>
          </a:p>
        </p:txBody>
      </p:sp>
      <p:pic>
        <p:nvPicPr>
          <p:cNvPr id="14" name="Picture 13" descr="Getting it righ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239" y="234132"/>
            <a:ext cx="1368151" cy="72008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12279" y="1602284"/>
            <a:ext cx="6408712" cy="3384376"/>
          </a:xfrm>
          <a:prstGeom prst="rect">
            <a:avLst/>
          </a:prstGeom>
          <a:solidFill>
            <a:srgbClr val="2FC9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b="1" dirty="0" smtClean="0"/>
          </a:p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Speech and Language Therapy</a:t>
            </a:r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Speech and Language </a:t>
            </a:r>
            <a:r>
              <a:rPr lang="en-GB" sz="2800" b="1" dirty="0" err="1" smtClean="0">
                <a:solidFill>
                  <a:schemeClr val="tx1"/>
                </a:solidFill>
              </a:rPr>
              <a:t>HelpLine</a:t>
            </a:r>
            <a:endParaRPr lang="en-GB" sz="2800" b="1" dirty="0" smtClean="0">
              <a:solidFill>
                <a:schemeClr val="tx1"/>
              </a:solidFill>
            </a:endParaRPr>
          </a:p>
          <a:p>
            <a:pPr algn="ctr"/>
            <a:endParaRPr lang="en-GB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Tuesday and Thursday</a:t>
            </a:r>
          </a:p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9am -5pm</a:t>
            </a:r>
          </a:p>
          <a:p>
            <a:pPr algn="ctr"/>
            <a:endParaRPr lang="en-GB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07866 219 181</a:t>
            </a:r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endParaRPr lang="en-GB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96255" y="5706740"/>
            <a:ext cx="6984776" cy="279225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dirty="0" smtClean="0"/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If you have any concerns or questions regarding your child’s speech , language or communication development and would like to speak to a speech and language therapist for general advice, please call us on the above!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57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NHS Lothian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Paula Castano-Garcia</dc:creator>
  <cp:lastModifiedBy>Lynn.Findlay1</cp:lastModifiedBy>
  <cp:revision>93</cp:revision>
  <dcterms:created xsi:type="dcterms:W3CDTF">2017-01-24T10:26:36Z</dcterms:created>
  <dcterms:modified xsi:type="dcterms:W3CDTF">2020-04-02T07:56:07Z</dcterms:modified>
</cp:coreProperties>
</file>