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7" y="23811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82108" y="2611788"/>
            <a:ext cx="5209309" cy="769441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</a:t>
            </a:r>
            <a:r>
              <a:rPr lang="en-GB" sz="44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</a:t>
            </a:r>
            <a:r>
              <a:rPr lang="en-GB" sz="4400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OWER</a:t>
            </a:r>
            <a:endParaRPr lang="en-GB" sz="4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3</cp:revision>
  <dcterms:created xsi:type="dcterms:W3CDTF">2020-03-25T14:35:20Z</dcterms:created>
  <dcterms:modified xsi:type="dcterms:W3CDTF">2020-03-26T08:48:13Z</dcterms:modified>
</cp:coreProperties>
</file>