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2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9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9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1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85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9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39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4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5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3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03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B59C7-9E4F-4813-B939-D009632D4AE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5E8D3-AE54-42FB-B671-B41C1944A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7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dirty="0" smtClean="0"/>
              <a:t>100 square Connect 4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1752600"/>
          </a:xfrm>
        </p:spPr>
        <p:txBody>
          <a:bodyPr>
            <a:noAutofit/>
          </a:bodyPr>
          <a:lstStyle/>
          <a:p>
            <a:r>
              <a:rPr lang="en-GB" sz="2400" dirty="0" smtClean="0"/>
              <a:t>Instructions: 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Player 1 and 2 need a different coloured pen/pencil/crayon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Answer the question for each player by colouring in the correct number on your 100 square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The first person to get 4 in a row wins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3395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is 15 add 5 more.</a:t>
            </a:r>
            <a:endParaRPr lang="en-GB" sz="8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623" y="4321175"/>
            <a:ext cx="25368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84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is 30 add 5 more.</a:t>
            </a:r>
            <a:endParaRPr lang="en-GB" sz="88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09120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47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2 more than 48.</a:t>
            </a:r>
            <a:endParaRPr lang="en-GB" sz="8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623" y="3867299"/>
            <a:ext cx="25368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475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2 more than 98.</a:t>
            </a:r>
            <a:endParaRPr lang="en-GB" sz="88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33056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035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2 less than 60.</a:t>
            </a:r>
            <a:endParaRPr lang="en-GB" sz="8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384" y="4077072"/>
            <a:ext cx="25368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862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2 less than 45.</a:t>
            </a:r>
            <a:endParaRPr lang="en-GB" sz="88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54649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369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matches this dot pattern.</a:t>
            </a:r>
            <a:endParaRPr lang="en-GB" sz="8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848" y="4064149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239605"/>
            <a:ext cx="1453480" cy="145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369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matches this dot pattern.</a:t>
            </a:r>
            <a:endParaRPr lang="en-GB" sz="88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65104"/>
            <a:ext cx="2143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35712"/>
            <a:ext cx="1318252" cy="1241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334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matches this filled 10 frame.</a:t>
            </a:r>
            <a:endParaRPr lang="en-GB" sz="88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135712"/>
            <a:ext cx="35147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207218"/>
            <a:ext cx="1268412" cy="126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123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matches your door number.</a:t>
            </a:r>
            <a:endParaRPr lang="en-GB" sz="88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785" y="4756791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57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a number that ends in a 0.</a:t>
            </a:r>
            <a:endParaRPr lang="en-GB" sz="8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86124"/>
            <a:ext cx="2534135" cy="253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38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Find the number that matches the number of people in your family.</a:t>
            </a:r>
            <a:endParaRPr lang="en-GB" sz="80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25144"/>
            <a:ext cx="1816745" cy="181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534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the number that is double 10.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264" y="388938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534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the number that is double 9.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1298"/>
            <a:ext cx="25368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88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920" y="46556"/>
            <a:ext cx="806489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the number that is between 29 and 31.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3436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88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204" y="143538"/>
            <a:ext cx="806489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the number that is between 69 and 71.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12738"/>
            <a:ext cx="1801804" cy="18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422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375" y="0"/>
            <a:ext cx="806489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the number that is between 69 and 71.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97152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381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375" y="312738"/>
            <a:ext cx="806489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the number that is after 56.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0338"/>
            <a:ext cx="1844476" cy="18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532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375" y="312738"/>
            <a:ext cx="806489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the number that is after 65.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81128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782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375" y="312738"/>
            <a:ext cx="806489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a number &gt; 78.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1988492" cy="1988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782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375" y="312738"/>
            <a:ext cx="806489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a number &lt; 78.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995" y="4437112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76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a number that ends in a 5.</a:t>
            </a:r>
            <a:endParaRPr lang="en-GB" sz="88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785" y="4280897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992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375" y="312738"/>
            <a:ext cx="806489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a number = 78.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4437112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764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375" y="312738"/>
            <a:ext cx="806489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smtClean="0"/>
              <a:t>Find a number = 87.</a:t>
            </a:r>
            <a:endParaRPr lang="en-GB" sz="115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81128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476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202" y="1124744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Find a number bigger than 90.</a:t>
            </a:r>
            <a:endParaRPr lang="en-GB" sz="96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3" y="4171732"/>
            <a:ext cx="25368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4762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202" y="1124744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Find a number smaller than 90.</a:t>
            </a:r>
            <a:endParaRPr lang="en-GB" sz="96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435" y="4941168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1891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202" y="1124744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Find the number 2 more than 66.</a:t>
            </a:r>
            <a:endParaRPr lang="en-GB" sz="96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186" y="4077072"/>
            <a:ext cx="25368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1891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202" y="1124744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Find the number 2 more than 77.</a:t>
            </a:r>
            <a:endParaRPr lang="en-GB" sz="96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81128"/>
            <a:ext cx="1872208" cy="175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92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next number </a:t>
            </a:r>
            <a:r>
              <a:rPr lang="en-GB" sz="8800" dirty="0" err="1" smtClean="0"/>
              <a:t>number</a:t>
            </a:r>
            <a:endParaRPr lang="en-GB" sz="8800" dirty="0"/>
          </a:p>
          <a:p>
            <a:r>
              <a:rPr lang="en-GB" sz="8800" dirty="0" smtClean="0"/>
              <a:t>11,21,31,41…</a:t>
            </a:r>
            <a:endParaRPr lang="en-GB" sz="8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05" y="4941168"/>
            <a:ext cx="1897895" cy="1897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9342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920" y="46556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is next in the pattern</a:t>
            </a:r>
          </a:p>
          <a:p>
            <a:r>
              <a:rPr lang="en-GB" sz="8800" dirty="0" smtClean="0"/>
              <a:t>90, 80, 70, 60...</a:t>
            </a:r>
            <a:endParaRPr lang="en-GB" sz="88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01208"/>
            <a:ext cx="1462593" cy="137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5515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204" y="143538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is next in this pattern</a:t>
            </a:r>
          </a:p>
          <a:p>
            <a:r>
              <a:rPr lang="en-GB" sz="8800" dirty="0" smtClean="0"/>
              <a:t>99, 89,79, 69...</a:t>
            </a:r>
            <a:endParaRPr lang="en-GB" sz="88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677" y="5301208"/>
            <a:ext cx="1369756" cy="136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5938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435" y="519058"/>
            <a:ext cx="80648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comes next</a:t>
            </a:r>
          </a:p>
          <a:p>
            <a:r>
              <a:rPr lang="en-GB" sz="8800" dirty="0" smtClean="0"/>
              <a:t>2,4,6,8,10,12</a:t>
            </a:r>
            <a:r>
              <a:rPr lang="en-GB" sz="9600" dirty="0" smtClean="0"/>
              <a:t>…</a:t>
            </a:r>
            <a:endParaRPr lang="en-GB" sz="96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38777" cy="183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90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a number that is even.</a:t>
            </a:r>
            <a:endParaRPr lang="en-GB" sz="8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623" y="3781495"/>
            <a:ext cx="25368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9920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202" y="356827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Find the number that comes next 3,6,9,12,15...</a:t>
            </a:r>
            <a:endParaRPr lang="en-GB" sz="9600" dirty="0"/>
          </a:p>
        </p:txBody>
      </p:sp>
      <p:sp>
        <p:nvSpPr>
          <p:cNvPr id="3" name="AutoShape 2" descr="Image result for dice patter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filled ten fra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69905"/>
            <a:ext cx="1511455" cy="141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2795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next number </a:t>
            </a:r>
          </a:p>
          <a:p>
            <a:r>
              <a:rPr lang="en-GB" sz="8800" dirty="0" smtClean="0"/>
              <a:t>33,43,53,63 ….</a:t>
            </a:r>
            <a:endParaRPr lang="en-GB" sz="88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667" y="5005484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0474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Find a number that matches the flowers that appear on the screen.</a:t>
            </a:r>
            <a:endParaRPr lang="en-GB" sz="5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86124"/>
            <a:ext cx="2534135" cy="253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36138"/>
            <a:ext cx="1104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84828"/>
            <a:ext cx="1104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706" y="4534078"/>
            <a:ext cx="1104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72303"/>
            <a:ext cx="1104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34" y="5766261"/>
            <a:ext cx="1104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50313"/>
            <a:ext cx="1104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75675"/>
            <a:ext cx="1104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97913"/>
            <a:ext cx="1104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10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480" y="495245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Find a number that matches the </a:t>
            </a:r>
            <a:r>
              <a:rPr lang="en-GB" sz="6000" dirty="0" smtClean="0"/>
              <a:t>trees </a:t>
            </a:r>
            <a:r>
              <a:rPr lang="en-GB" sz="6000" dirty="0"/>
              <a:t>that appear on the screen.</a:t>
            </a:r>
          </a:p>
          <a:p>
            <a:endParaRPr lang="en-GB" sz="60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785" y="4280897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9953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895260"/>
            <a:ext cx="9953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59287"/>
            <a:ext cx="9953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78" y="5161959"/>
            <a:ext cx="9953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766" y="3972476"/>
            <a:ext cx="9953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303" y="5085423"/>
            <a:ext cx="9953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247" y="3398595"/>
            <a:ext cx="9953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086" y="2478859"/>
            <a:ext cx="9953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150647"/>
            <a:ext cx="9953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72509"/>
            <a:ext cx="99536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54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a number that is odd.</a:t>
            </a:r>
            <a:endParaRPr lang="en-GB" sz="8800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49080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91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is double 2.</a:t>
            </a:r>
            <a:endParaRPr lang="en-GB" sz="8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154" y="3933056"/>
            <a:ext cx="25368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91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is double 4.</a:t>
            </a:r>
            <a:endParaRPr lang="en-GB" sz="88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785" y="4653136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160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is 2 take away 1.</a:t>
            </a:r>
            <a:endParaRPr lang="en-GB" sz="8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623" y="4077072"/>
            <a:ext cx="25368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055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Find the number that is 5 take away 3.</a:t>
            </a:r>
            <a:endParaRPr lang="en-GB" sz="88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53136"/>
            <a:ext cx="18716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89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418</Words>
  <Application>Microsoft Office PowerPoint</Application>
  <PresentationFormat>On-screen Show (4:3)</PresentationFormat>
  <Paragraphs>52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100 square Connect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McGregor</dc:creator>
  <cp:lastModifiedBy>Amber McGregor</cp:lastModifiedBy>
  <cp:revision>5</cp:revision>
  <dcterms:created xsi:type="dcterms:W3CDTF">2018-11-06T08:41:26Z</dcterms:created>
  <dcterms:modified xsi:type="dcterms:W3CDTF">2020-06-10T08:39:52Z</dcterms:modified>
</cp:coreProperties>
</file>