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4"/>
  </p:sldMasterIdLst>
  <p:sldIdLst>
    <p:sldId id="259" r:id="rId5"/>
    <p:sldId id="260" r:id="rId6"/>
    <p:sldId id="261" r:id="rId7"/>
    <p:sldId id="264" r:id="rId8"/>
    <p:sldId id="273" r:id="rId9"/>
    <p:sldId id="263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6C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D2A8-6B39-444B-AF0A-C1B9E2CE2E11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5E4D-0DA0-4FF3-8343-C0835240422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D2A8-6B39-444B-AF0A-C1B9E2CE2E11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5E4D-0DA0-4FF3-8343-C0835240422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D2A8-6B39-444B-AF0A-C1B9E2CE2E11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5E4D-0DA0-4FF3-8343-C0835240422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1AD2A8-6B39-444B-AF0A-C1B9E2CE2E11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F45E4D-0DA0-4FF3-8343-C0835240422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D2A8-6B39-444B-AF0A-C1B9E2CE2E11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5E4D-0DA0-4FF3-8343-C0835240422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D2A8-6B39-444B-AF0A-C1B9E2CE2E11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5E4D-0DA0-4FF3-8343-C0835240422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D2A8-6B39-444B-AF0A-C1B9E2CE2E11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5E4D-0DA0-4FF3-8343-C0835240422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061AD2A8-6B39-444B-AF0A-C1B9E2CE2E11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5E4D-0DA0-4FF3-8343-C0835240422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D2A8-6B39-444B-AF0A-C1B9E2CE2E11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5E4D-0DA0-4FF3-8343-C0835240422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D2A8-6B39-444B-AF0A-C1B9E2CE2E11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5E4D-0DA0-4FF3-8343-C0835240422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AD2A8-6B39-444B-AF0A-C1B9E2CE2E11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5E4D-0DA0-4FF3-8343-C0835240422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AD2A8-6B39-444B-AF0A-C1B9E2CE2E11}" type="datetimeFigureOut">
              <a:rPr lang="en-GB" smtClean="0"/>
              <a:t>24/05/2020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45E4D-0DA0-4FF3-8343-C08352404221}" type="slidenum">
              <a:rPr lang="en-GB" smtClean="0"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pmarks.co.uk/maths-games/hit-the-button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88QE6yGhfM" TargetMode="External"/><Relationship Id="rId2" Type="http://schemas.openxmlformats.org/officeDocument/2006/relationships/hyperlink" Target="https://www.bbc.co.uk/newsround/51861089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user/GoNoodleGame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TSFt_PjsGA" TargetMode="External"/><Relationship Id="rId2" Type="http://schemas.openxmlformats.org/officeDocument/2006/relationships/hyperlink" Target="https://sciencebob.com/blobs-in-a-bottle-2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iversideprimary.westlothian.org.uk/article/55172/Family-Challenge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11025"/>
            <a:ext cx="71272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u="sng" dirty="0">
                <a:latin typeface="Comic Sans MS" panose="030F0702030302020204" pitchFamily="66" charset="0"/>
              </a:rPr>
              <a:t>Monday 25</a:t>
            </a:r>
            <a:r>
              <a:rPr lang="en-GB" sz="4800" b="1" u="sng" baseline="30000" dirty="0">
                <a:latin typeface="Comic Sans MS" panose="030F0702030302020204" pitchFamily="66" charset="0"/>
              </a:rPr>
              <a:t>th</a:t>
            </a:r>
            <a:r>
              <a:rPr lang="en-GB" sz="4800" b="1" u="sng" dirty="0">
                <a:latin typeface="Comic Sans MS" panose="030F0702030302020204" pitchFamily="66" charset="0"/>
              </a:rPr>
              <a:t> May 2020</a:t>
            </a:r>
          </a:p>
        </p:txBody>
      </p:sp>
      <p:sp>
        <p:nvSpPr>
          <p:cNvPr id="9" name="Rectangle 8"/>
          <p:cNvSpPr/>
          <p:nvPr/>
        </p:nvSpPr>
        <p:spPr>
          <a:xfrm>
            <a:off x="971600" y="1363608"/>
            <a:ext cx="682038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600" dirty="0">
                <a:solidFill>
                  <a:srgbClr val="FFFFFF"/>
                </a:solidFill>
                <a:latin typeface="Comic Sans MS" panose="030F0702030302020204" pitchFamily="66" charset="0"/>
              </a:rPr>
              <a:t>Maths</a:t>
            </a:r>
          </a:p>
          <a:p>
            <a:pPr lvl="0"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Break</a:t>
            </a:r>
          </a:p>
          <a:p>
            <a:pPr lvl="0" algn="ctr"/>
            <a:r>
              <a:rPr lang="en-GB" sz="3600" dirty="0">
                <a:solidFill>
                  <a:srgbClr val="FFFFFF"/>
                </a:solidFill>
                <a:latin typeface="Comic Sans MS" panose="030F0702030302020204" pitchFamily="66" charset="0"/>
              </a:rPr>
              <a:t>Literacy</a:t>
            </a:r>
          </a:p>
          <a:p>
            <a:pPr lvl="0"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Lunch</a:t>
            </a:r>
          </a:p>
          <a:p>
            <a:pPr lvl="0" algn="ctr"/>
            <a:r>
              <a:rPr lang="en-GB" sz="3600" dirty="0">
                <a:solidFill>
                  <a:srgbClr val="FFFFFF"/>
                </a:solidFill>
                <a:latin typeface="Comic Sans MS" panose="030F0702030302020204" pitchFamily="66" charset="0"/>
              </a:rPr>
              <a:t>DEAR</a:t>
            </a:r>
          </a:p>
          <a:p>
            <a:pPr lvl="0" algn="ctr"/>
            <a:r>
              <a:rPr lang="en-GB" sz="3600" dirty="0">
                <a:solidFill>
                  <a:srgbClr val="FFFFFF"/>
                </a:solidFill>
                <a:latin typeface="Comic Sans MS" panose="030F0702030302020204" pitchFamily="66" charset="0"/>
              </a:rPr>
              <a:t>Health + Wellbeing</a:t>
            </a:r>
          </a:p>
          <a:p>
            <a:pPr lvl="0" algn="ctr"/>
            <a:r>
              <a:rPr lang="en-GB" sz="3600" dirty="0">
                <a:solidFill>
                  <a:srgbClr val="FFFFFF"/>
                </a:solidFill>
                <a:latin typeface="Comic Sans MS" panose="030F0702030302020204" pitchFamily="66" charset="0"/>
              </a:rPr>
              <a:t>STEM challenge</a:t>
            </a:r>
            <a:endParaRPr lang="en-GB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15" y="3241180"/>
            <a:ext cx="769170" cy="769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167" y="1363608"/>
            <a:ext cx="521929" cy="82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963" y="1984440"/>
            <a:ext cx="829358" cy="75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259" y="2815428"/>
            <a:ext cx="641747" cy="726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426" y="4010350"/>
            <a:ext cx="749159" cy="647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339" y="5314944"/>
            <a:ext cx="1887407" cy="1370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33696" y="5485317"/>
            <a:ext cx="56961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 *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Try to fit in some fresh air 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 and exercise into your day. 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  Choose a time that suits you best.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REMEMBER MRS JAGLA’S CHALLENGEs</a:t>
            </a:r>
          </a:p>
        </p:txBody>
      </p:sp>
    </p:spTree>
    <p:extLst>
      <p:ext uri="{BB962C8B-B14F-4D97-AF65-F5344CB8AC3E}">
        <p14:creationId xmlns:p14="http://schemas.microsoft.com/office/powerpoint/2010/main" val="98152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11025"/>
            <a:ext cx="5554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u="sng" dirty="0">
                <a:latin typeface="Comic Sans MS" panose="030F0702030302020204" pitchFamily="66" charset="0"/>
              </a:rPr>
              <a:t>Monday 25</a:t>
            </a:r>
            <a:r>
              <a:rPr lang="en-GB" sz="3600" b="1" u="sng" baseline="30000" dirty="0">
                <a:latin typeface="Comic Sans MS" panose="030F0702030302020204" pitchFamily="66" charset="0"/>
              </a:rPr>
              <a:t>th</a:t>
            </a:r>
            <a:r>
              <a:rPr lang="en-GB" sz="3600" b="1" u="sng" dirty="0">
                <a:latin typeface="Comic Sans MS" panose="030F0702030302020204" pitchFamily="66" charset="0"/>
              </a:rPr>
              <a:t> May 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3607" y="1340768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Miss. Niven has set you challenges on </a:t>
            </a:r>
            <a:r>
              <a:rPr lang="en-GB" sz="2400" b="1" dirty="0" err="1">
                <a:latin typeface="Comic Sans MS" panose="030F0702030302020204" pitchFamily="66" charset="0"/>
              </a:rPr>
              <a:t>Sumdog</a:t>
            </a:r>
            <a:r>
              <a:rPr lang="en-GB" sz="2400" b="1" dirty="0">
                <a:latin typeface="Comic Sans MS" panose="030F0702030302020204" pitchFamily="66" charset="0"/>
              </a:rPr>
              <a:t>.</a:t>
            </a:r>
          </a:p>
          <a:p>
            <a:endParaRPr lang="en-GB" sz="2400" b="1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latin typeface="Comic Sans MS" panose="030F0702030302020204" pitchFamily="66" charset="0"/>
              </a:rPr>
              <a:t>Log in to check it out </a:t>
            </a:r>
            <a:r>
              <a:rPr lang="en-GB" sz="2400" b="1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</a:p>
          <a:p>
            <a:endParaRPr lang="en-GB" sz="2400" b="1" dirty="0">
              <a:latin typeface="Comic Sans MS" panose="030F0702030302020204" pitchFamily="66" charset="0"/>
            </a:endParaRPr>
          </a:p>
          <a:p>
            <a:endParaRPr lang="en-GB" sz="2400" b="1" dirty="0">
              <a:latin typeface="Comic Sans MS" panose="030F0702030302020204" pitchFamily="66" charset="0"/>
            </a:endParaRPr>
          </a:p>
          <a:p>
            <a:endParaRPr lang="en-GB" sz="2400" b="1" dirty="0">
              <a:latin typeface="Comic Sans MS" panose="030F0702030302020204" pitchFamily="66" charset="0"/>
            </a:endParaRPr>
          </a:p>
          <a:p>
            <a:endParaRPr lang="en-GB" sz="2400" b="1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latin typeface="Comic Sans MS" panose="030F0702030302020204" pitchFamily="66" charset="0"/>
              </a:rPr>
              <a:t>If you want you can have a go at playing Hit the Button. See if you can get a better score each time!</a:t>
            </a:r>
          </a:p>
          <a:p>
            <a:endParaRPr lang="en-GB" sz="2400" b="1" dirty="0">
              <a:latin typeface="Comic Sans MS" panose="030F0702030302020204" pitchFamily="66" charset="0"/>
            </a:endParaRPr>
          </a:p>
          <a:p>
            <a:r>
              <a:rPr lang="en-GB" sz="2400" dirty="0">
                <a:hlinkClick r:id="rId2"/>
              </a:rPr>
              <a:t>https://www.topmarks.co.uk/maths-games/hit-the-button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4" name="AutoShape 2" descr="Comic Strip Clip Art - Royalty Free - GoGrap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043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8144" y="237277"/>
            <a:ext cx="4956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u="sng" dirty="0">
                <a:latin typeface="Comic Sans MS" panose="030F0702030302020204" pitchFamily="66" charset="0"/>
              </a:rPr>
              <a:t>Monday 25</a:t>
            </a:r>
            <a:r>
              <a:rPr lang="en-GB" sz="3200" b="1" u="sng" baseline="30000" dirty="0">
                <a:latin typeface="Comic Sans MS" panose="030F0702030302020204" pitchFamily="66" charset="0"/>
              </a:rPr>
              <a:t>th</a:t>
            </a:r>
            <a:r>
              <a:rPr lang="en-GB" sz="3200" b="1" u="sng" dirty="0">
                <a:latin typeface="Comic Sans MS" panose="030F0702030302020204" pitchFamily="66" charset="0"/>
              </a:rPr>
              <a:t> May 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9290" y="1245956"/>
            <a:ext cx="8496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Comic Sans MS" panose="030F0702030302020204" pitchFamily="66" charset="0"/>
              </a:rPr>
              <a:t>Literacy ~ Setting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L.I ~ To describe a setting.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S.C ~ I can use senses to describe the environment. I can use powerful vocabulary and adjectives to describe the atmosphere/mood.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latin typeface="Comic Sans MS" panose="030F0702030302020204" pitchFamily="66" charset="0"/>
              </a:rPr>
              <a:t>1. Watch this fun clip about meerkats and a vulture on the African plains.</a:t>
            </a:r>
          </a:p>
          <a:p>
            <a:endParaRPr lang="en-GB" sz="2000" dirty="0">
              <a:hlinkClick r:id="rId2"/>
            </a:endParaRPr>
          </a:p>
          <a:p>
            <a:r>
              <a:rPr lang="en-GB" sz="2000" dirty="0">
                <a:hlinkClick r:id="rId3"/>
              </a:rPr>
              <a:t>https://www.youtube.com/watch?v=c88QE6yGhfM</a:t>
            </a:r>
            <a:endParaRPr lang="en-GB" sz="2000" dirty="0"/>
          </a:p>
          <a:p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latin typeface="Comic Sans MS" panose="030F0702030302020204" pitchFamily="66" charset="0"/>
              </a:rPr>
              <a:t>2. Create a description for the beautiful plains of Africa. </a:t>
            </a:r>
          </a:p>
          <a:p>
            <a:endParaRPr lang="en-GB" sz="2400" b="1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latin typeface="Comic Sans MS" panose="030F0702030302020204" pitchFamily="66" charset="0"/>
              </a:rPr>
              <a:t>3. A fun little extra activity could be to give the meerkats dialogue for different parts of the video.</a:t>
            </a:r>
          </a:p>
          <a:p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000" b="1" dirty="0">
              <a:latin typeface="Comic Sans MS" panose="030F0702030302020204" pitchFamily="66" charset="0"/>
            </a:endParaRPr>
          </a:p>
          <a:p>
            <a:endParaRPr lang="en-GB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29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545" y="211025"/>
            <a:ext cx="5554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u="sng" dirty="0">
                <a:latin typeface="Comic Sans MS" panose="030F0702030302020204" pitchFamily="66" charset="0"/>
              </a:rPr>
              <a:t>Monday 25</a:t>
            </a:r>
            <a:r>
              <a:rPr lang="en-GB" sz="3600" b="1" u="sng" baseline="30000" dirty="0">
                <a:latin typeface="Comic Sans MS" panose="030F0702030302020204" pitchFamily="66" charset="0"/>
              </a:rPr>
              <a:t>th</a:t>
            </a:r>
            <a:r>
              <a:rPr lang="en-GB" sz="3600" b="1" u="sng" dirty="0">
                <a:latin typeface="Comic Sans MS" panose="030F0702030302020204" pitchFamily="66" charset="0"/>
              </a:rPr>
              <a:t> May 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8496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Comic Sans MS" panose="030F0702030302020204" pitchFamily="66" charset="0"/>
              </a:rPr>
              <a:t>Reading ~ DEAR </a:t>
            </a:r>
            <a:r>
              <a:rPr lang="en-GB" sz="2400" b="1" dirty="0">
                <a:latin typeface="Comic Sans MS" panose="030F0702030302020204" pitchFamily="66" charset="0"/>
              </a:rPr>
              <a:t>(Drop Everything and Read)</a:t>
            </a:r>
          </a:p>
          <a:p>
            <a:r>
              <a:rPr lang="en-GB" sz="2000" b="1" dirty="0">
                <a:latin typeface="Comic Sans MS" panose="030F0702030302020204" pitchFamily="66" charset="0"/>
              </a:rPr>
              <a:t>L.I ~ To read for enjoyment.</a:t>
            </a:r>
          </a:p>
          <a:p>
            <a:r>
              <a:rPr lang="en-GB" sz="2000" b="1" dirty="0">
                <a:latin typeface="Comic Sans MS" panose="030F0702030302020204" pitchFamily="66" charset="0"/>
              </a:rPr>
              <a:t>S.C ~ I can find a comfy place to read my book/newspaper/ magazine. I can visualise. I can make connections. I can question the text. I can read between the lines (infer). I can summarise and make predictions.</a:t>
            </a:r>
          </a:p>
          <a:p>
            <a:endParaRPr lang="en-GB" sz="2000" b="1" dirty="0">
              <a:latin typeface="Comic Sans MS" panose="030F0702030302020204" pitchFamily="66" charset="0"/>
            </a:endParaRPr>
          </a:p>
          <a:p>
            <a:r>
              <a:rPr lang="en-GB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Remember Reading is Thinking!</a:t>
            </a:r>
          </a:p>
          <a:p>
            <a:endParaRPr lang="en-GB" sz="2000" b="1" dirty="0">
              <a:latin typeface="Comic Sans MS" panose="030F0702030302020204" pitchFamily="66" charset="0"/>
            </a:endParaRPr>
          </a:p>
          <a:p>
            <a:endParaRPr lang="en-GB" sz="2000" b="1" dirty="0">
              <a:latin typeface="Comic Sans MS" panose="030F0702030302020204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33350"/>
            <a:ext cx="1312613" cy="113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5536" y="4293096"/>
            <a:ext cx="5664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Comic Sans MS" panose="030F0702030302020204" pitchFamily="66" charset="0"/>
              </a:rPr>
              <a:t>Read your DEAR book for    15-30 minutes. </a:t>
            </a:r>
          </a:p>
          <a:p>
            <a:endParaRPr lang="en-GB" sz="2800" b="1" dirty="0">
              <a:latin typeface="Comic Sans MS" panose="030F0702030302020204" pitchFamily="66" charset="0"/>
            </a:endParaRPr>
          </a:p>
          <a:p>
            <a:r>
              <a:rPr lang="en-GB" sz="2800" b="1" dirty="0">
                <a:latin typeface="Comic Sans MS" panose="030F0702030302020204" pitchFamily="66" charset="0"/>
              </a:rPr>
              <a:t>Discuss what you have read with someone at home.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782" y="3659545"/>
            <a:ext cx="216024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640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6BF264-A25D-4848-849E-6A2963906582}"/>
              </a:ext>
            </a:extLst>
          </p:cNvPr>
          <p:cNvSpPr/>
          <p:nvPr/>
        </p:nvSpPr>
        <p:spPr>
          <a:xfrm>
            <a:off x="145772" y="404664"/>
            <a:ext cx="9001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Health and Wellbeing - </a:t>
            </a:r>
            <a:r>
              <a:rPr lang="en-GB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GoNoodle</a:t>
            </a:r>
            <a:endParaRPr lang="en-GB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b="1" dirty="0">
              <a:latin typeface="Comic Sans MS" panose="030F0702030302020204" pitchFamily="66" charset="0"/>
            </a:endParaRPr>
          </a:p>
          <a:p>
            <a:pPr fontAlgn="base"/>
            <a:endParaRPr lang="en-GB" b="1" dirty="0">
              <a:latin typeface="Comic Sans MS" panose="030F0702030302020204" pitchFamily="66" charset="0"/>
            </a:endParaRPr>
          </a:p>
          <a:p>
            <a:pPr fontAlgn="base"/>
            <a:endParaRPr lang="en-GB" b="1" dirty="0">
              <a:latin typeface="Comic Sans MS" panose="030F0702030302020204" pitchFamily="66" charset="0"/>
            </a:endParaRPr>
          </a:p>
          <a:p>
            <a:pPr fontAlgn="base"/>
            <a:endParaRPr lang="en-US" sz="1400" dirty="0"/>
          </a:p>
          <a:p>
            <a:pPr fontAlgn="base"/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Today’s Health challenge is to take part in your favourite </a:t>
            </a:r>
            <a:r>
              <a:rPr lang="en-GB" sz="2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GoNoodle</a:t>
            </a: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  <a:p>
            <a:pPr fontAlgn="base"/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  </a:t>
            </a:r>
          </a:p>
          <a:p>
            <a:pPr fontAlgn="base"/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b="1" dirty="0">
                <a:latin typeface="Comic Sans MS" panose="030F0702030302020204" pitchFamily="66" charset="0"/>
              </a:rPr>
              <a:t>Pick your favourite video from the </a:t>
            </a:r>
            <a:r>
              <a:rPr lang="en-GB" b="1" dirty="0" err="1">
                <a:latin typeface="Comic Sans MS" panose="030F0702030302020204" pitchFamily="66" charset="0"/>
              </a:rPr>
              <a:t>GoNoodle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youtube</a:t>
            </a:r>
            <a:r>
              <a:rPr lang="en-GB" b="1" dirty="0">
                <a:latin typeface="Comic Sans MS" panose="030F0702030302020204" pitchFamily="66" charset="0"/>
              </a:rPr>
              <a:t> channel and play along. Let's get moving! </a:t>
            </a:r>
            <a:endParaRPr lang="en-GB" dirty="0">
              <a:latin typeface="Comic Sans MS" panose="030F0702030302020204" pitchFamily="66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GB" b="1" dirty="0">
              <a:latin typeface="Comic Sans MS" panose="030F0702030302020204" pitchFamily="66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GB" b="1" dirty="0">
              <a:latin typeface="Comic Sans MS" panose="030F0702030302020204" pitchFamily="66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GB" b="1" dirty="0">
              <a:latin typeface="Comic Sans MS" panose="030F0702030302020204" pitchFamily="66" charset="0"/>
            </a:endParaRPr>
          </a:p>
          <a:p>
            <a:pPr fontAlgn="base"/>
            <a:endParaRPr lang="en-US" b="1" dirty="0">
              <a:latin typeface="Comic Sans MS" panose="030F0702030302020204" pitchFamily="66" charset="0"/>
            </a:endParaRPr>
          </a:p>
          <a:p>
            <a:pPr fontAlgn="base"/>
            <a:r>
              <a:rPr lang="en-GB" sz="1400" dirty="0">
                <a:hlinkClick r:id="rId2"/>
              </a:rPr>
              <a:t>https://www.youtube.com/user/GoNoodleGames</a:t>
            </a:r>
            <a:endParaRPr lang="en-GB" sz="1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b="1" dirty="0">
                <a:latin typeface="Comic Sans MS" panose="030F0702030302020204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11019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111" y="56360"/>
            <a:ext cx="3656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Monday 25</a:t>
            </a:r>
            <a:r>
              <a:rPr lang="en-GB" sz="2400" b="1" u="sng" baseline="30000" dirty="0">
                <a:latin typeface="Comic Sans MS" panose="030F0702030302020204" pitchFamily="66" charset="0"/>
              </a:rPr>
              <a:t>th</a:t>
            </a:r>
            <a:r>
              <a:rPr lang="en-GB" sz="2400" b="1" u="sng" dirty="0">
                <a:latin typeface="Comic Sans MS" panose="030F0702030302020204" pitchFamily="66" charset="0"/>
              </a:rPr>
              <a:t> May 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0111" y="1310154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>
              <a:latin typeface="Comic Sans MS" panose="030F0702030302020204" pitchFamily="66" charset="0"/>
            </a:endParaRPr>
          </a:p>
          <a:p>
            <a:endParaRPr lang="en-GB" sz="2000" b="1" dirty="0">
              <a:latin typeface="Comic Sans MS" panose="030F0702030302020204" pitchFamily="66" charset="0"/>
            </a:endParaRPr>
          </a:p>
          <a:p>
            <a:endParaRPr lang="en-GB" sz="2000" b="1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 panose="030F0702030302020204" pitchFamily="66" charset="0"/>
              </a:rPr>
              <a:t>			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732" y="476672"/>
            <a:ext cx="902626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solidFill>
                  <a:schemeClr val="bg1"/>
                </a:solidFill>
                <a:latin typeface="Comic Sans MS" panose="030F0702030302020204" pitchFamily="66" charset="0"/>
              </a:rPr>
              <a:t>STEM experiment – Lava lamps </a:t>
            </a:r>
          </a:p>
          <a:p>
            <a:pPr fontAlgn="base"/>
            <a:endParaRPr lang="en-GB" b="1" dirty="0">
              <a:latin typeface="Comic Sans MS" panose="030F0702030302020204" pitchFamily="66" charset="0"/>
            </a:endParaRPr>
          </a:p>
          <a:p>
            <a:pPr fontAlgn="base"/>
            <a:endParaRPr lang="en-US" sz="1600" dirty="0"/>
          </a:p>
          <a:p>
            <a:pPr fontAlgn="base"/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Today’s STEM challenge is to try and create your own lava lamp.</a:t>
            </a:r>
          </a:p>
          <a:p>
            <a:pPr fontAlgn="base"/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  </a:t>
            </a:r>
          </a:p>
          <a:p>
            <a:pPr fontAlgn="base"/>
            <a:r>
              <a:rPr lang="en-GB" sz="2000" b="1" dirty="0">
                <a:latin typeface="Comic Sans MS" panose="030F0702030302020204" pitchFamily="66" charset="0"/>
              </a:rPr>
              <a:t>You will need:</a:t>
            </a:r>
            <a:r>
              <a:rPr lang="en-US" sz="2000" b="1" dirty="0">
                <a:latin typeface="Comic Sans MS" panose="030F0702030302020204" pitchFamily="66" charset="0"/>
              </a:rPr>
              <a:t>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A clean 1 litre clear soda bottle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3/4 cup of 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Vegetable Oil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Fizzing tablets (such as Alka Seltzer)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Food colouring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GB" sz="2000" b="1" dirty="0">
              <a:latin typeface="Comic Sans MS" panose="030F0702030302020204" pitchFamily="66" charset="0"/>
            </a:endParaRPr>
          </a:p>
          <a:p>
            <a:pPr fontAlgn="base"/>
            <a:endParaRPr lang="en-US" sz="2000" b="1" dirty="0">
              <a:latin typeface="Comic Sans MS" panose="030F0702030302020204" pitchFamily="66" charset="0"/>
            </a:endParaRPr>
          </a:p>
          <a:p>
            <a:pPr fontAlgn="base"/>
            <a:r>
              <a:rPr lang="en-US" sz="2000" b="1" dirty="0">
                <a:latin typeface="Comic Sans MS" panose="030F0702030302020204" pitchFamily="66" charset="0"/>
              </a:rPr>
              <a:t>Link to experiment - </a:t>
            </a:r>
            <a:r>
              <a:rPr lang="en-GB" sz="2000" dirty="0">
                <a:hlinkClick r:id="rId2"/>
              </a:rPr>
              <a:t>https://sciencebob.com/blobs-in-a-bottle-2/</a:t>
            </a:r>
            <a:endParaRPr lang="en-GB" sz="2000" dirty="0"/>
          </a:p>
          <a:p>
            <a:pPr fontAlgn="base"/>
            <a:endParaRPr lang="en-GB" sz="2000" b="1" dirty="0">
              <a:latin typeface="Comic Sans MS" panose="030F0702030302020204" pitchFamily="66" charset="0"/>
            </a:endParaRPr>
          </a:p>
          <a:p>
            <a:pPr fontAlgn="base"/>
            <a:r>
              <a:rPr lang="en-GB" sz="2000" b="1" dirty="0">
                <a:latin typeface="Comic Sans MS" panose="030F0702030302020204" pitchFamily="66" charset="0"/>
              </a:rPr>
              <a:t>If you do not have fizzing tablets you can do this with salt too-</a:t>
            </a:r>
          </a:p>
          <a:p>
            <a:pPr fontAlgn="base"/>
            <a:r>
              <a:rPr lang="en-GB" sz="2000" dirty="0">
                <a:hlinkClick r:id="rId3"/>
              </a:rPr>
              <a:t>https://www.youtube.com/watch?v=2TSFt_PjsGA</a:t>
            </a:r>
            <a:endParaRPr lang="en-US" sz="2000" b="1" dirty="0">
              <a:latin typeface="Comic Sans MS" panose="030F0702030302020204" pitchFamily="66" charset="0"/>
            </a:endParaRPr>
          </a:p>
          <a:p>
            <a:pPr fontAlgn="base"/>
            <a:endParaRPr lang="en-GB" sz="1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2000" b="1" dirty="0">
                <a:latin typeface="Comic Sans MS" panose="030F0702030302020204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06401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111" y="1310154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>
              <a:latin typeface="Comic Sans MS" panose="030F0702030302020204" pitchFamily="66" charset="0"/>
            </a:endParaRPr>
          </a:p>
          <a:p>
            <a:endParaRPr lang="en-GB" sz="2000" b="1" dirty="0">
              <a:latin typeface="Comic Sans MS" panose="030F0702030302020204" pitchFamily="66" charset="0"/>
            </a:endParaRPr>
          </a:p>
          <a:p>
            <a:endParaRPr lang="en-GB" sz="2000" b="1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 panose="030F0702030302020204" pitchFamily="66" charset="0"/>
              </a:rPr>
              <a:t>			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732" y="476672"/>
            <a:ext cx="902626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solidFill>
                  <a:schemeClr val="bg1"/>
                </a:solidFill>
                <a:latin typeface="Comic Sans MS" panose="030F0702030302020204" pitchFamily="66" charset="0"/>
              </a:rPr>
              <a:t>REMEMBER</a:t>
            </a:r>
          </a:p>
          <a:p>
            <a:pPr fontAlgn="base"/>
            <a:endParaRPr lang="en-GB" b="1" dirty="0">
              <a:latin typeface="Comic Sans MS" panose="030F0702030302020204" pitchFamily="66" charset="0"/>
            </a:endParaRPr>
          </a:p>
          <a:p>
            <a:pPr fontAlgn="base"/>
            <a:endParaRPr lang="en-US" sz="1600" dirty="0"/>
          </a:p>
          <a:p>
            <a:pPr fontAlgn="base"/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You have lots of fun activities you could do such as the superhero challenges - </a:t>
            </a:r>
            <a:r>
              <a:rPr lang="en-GB" dirty="0">
                <a:hlinkClick r:id="rId2"/>
              </a:rPr>
              <a:t>https://riversideprimary.westlothian.org.uk/article/55172/Family-Challenges</a:t>
            </a: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Or Mrs </a:t>
            </a:r>
            <a:r>
              <a:rPr lang="en-GB" sz="24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Jagla’s</a:t>
            </a:r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PE</a:t>
            </a:r>
          </a:p>
          <a:p>
            <a:pPr fontAlgn="base"/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Or STEM activities</a:t>
            </a:r>
          </a:p>
          <a:p>
            <a:pPr fontAlgn="base"/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But don’t forget to have some down time and relax as well!</a:t>
            </a:r>
          </a:p>
          <a:p>
            <a:pPr fontAlgn="base"/>
            <a:r>
              <a:rPr lang="en-GB" sz="2000" b="1" dirty="0">
                <a:latin typeface="Comic Sans MS" panose="030F0702030302020204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18167590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3DEFC37EC62940BBB0705196E79401" ma:contentTypeVersion="10" ma:contentTypeDescription="Create a new document." ma:contentTypeScope="" ma:versionID="8de1f78ed1b492150df5376033e328a3">
  <xsd:schema xmlns:xsd="http://www.w3.org/2001/XMLSchema" xmlns:xs="http://www.w3.org/2001/XMLSchema" xmlns:p="http://schemas.microsoft.com/office/2006/metadata/properties" xmlns:ns2="253a9d9e-fb8b-4514-b747-a2ad552833d3" targetNamespace="http://schemas.microsoft.com/office/2006/metadata/properties" ma:root="true" ma:fieldsID="683697199806b88b6060b50545a7ac56" ns2:_="">
    <xsd:import namespace="253a9d9e-fb8b-4514-b747-a2ad552833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3a9d9e-fb8b-4514-b747-a2ad552833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F1BBF7-FE0A-4F16-9D1B-C81859EE95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3a9d9e-fb8b-4514-b747-a2ad552833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6112DA-6AB7-4ED9-8EC7-2F84D8A4D628}">
  <ds:schemaRefs>
    <ds:schemaRef ds:uri="http://schemas.microsoft.com/office/2006/documentManagement/types"/>
    <ds:schemaRef ds:uri="http://schemas.microsoft.com/office/infopath/2007/PartnerControls"/>
    <ds:schemaRef ds:uri="253a9d9e-fb8b-4514-b747-a2ad552833d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9D16BAF-63AE-4626-8DB1-5BD8ABC1DD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TM01859861[[fn=Tradeshow]]</Template>
  <TotalTime>2220</TotalTime>
  <Words>506</Words>
  <Application>Microsoft Office PowerPoint</Application>
  <PresentationFormat>On-screen Show (4:3)</PresentationFormat>
  <Paragraphs>105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Candara</vt:lpstr>
      <vt:lpstr>Comic Sans MS</vt:lpstr>
      <vt:lpstr>Tradeshow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Smart</dc:creator>
  <cp:lastModifiedBy>Connel Thompson</cp:lastModifiedBy>
  <cp:revision>63</cp:revision>
  <dcterms:created xsi:type="dcterms:W3CDTF">2020-03-22T17:22:06Z</dcterms:created>
  <dcterms:modified xsi:type="dcterms:W3CDTF">2020-05-24T16:26:10Z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0x010100DF3DEFC37EC62940BBB0705196E79401</vt:lpwstr>
  </property>
</Properties>
</file>