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hyperlink" Target="https://www.youtube.com/watch?v=7NbyiDpY6Ww" TargetMode="External"/><Relationship Id="rId84" Type="http://schemas.openxmlformats.org/officeDocument/2006/relationships/hyperlink" Target="https://www.bbc.co.uk/bitesize/topics/zn77hyc/articles/zptckqt" TargetMode="External"/><Relationship Id="rId83" Type="http://schemas.openxmlformats.org/officeDocument/2006/relationships/image" Target="../media/image42.png"/><Relationship Id="rId42" Type="http://schemas.openxmlformats.org/officeDocument/2006/relationships/hyperlink" Target="https://www.bbc.co.uk/iplayer/episode/b06t09rk/stick-man" TargetMode="External"/><Relationship Id="rId86" Type="http://schemas.openxmlformats.org/officeDocument/2006/relationships/hyperlink" Target="https://www.youtube.com/watch?v=EDAPaEVr1Hk" TargetMode="External"/><Relationship Id="rId41" Type="http://schemas.openxmlformats.org/officeDocument/2006/relationships/image" Target="../media/image20.png"/><Relationship Id="rId85" Type="http://schemas.openxmlformats.org/officeDocument/2006/relationships/image" Target="../media/image48.png"/><Relationship Id="rId44" Type="http://schemas.openxmlformats.org/officeDocument/2006/relationships/hyperlink" Target="https://www.youtube.com/watch?v=rF-G0zvYOLU" TargetMode="External"/><Relationship Id="rId88" Type="http://schemas.openxmlformats.org/officeDocument/2006/relationships/hyperlink" Target="https://www.youtube.com/watch?v=oY-H2WGThc8" TargetMode="External"/><Relationship Id="rId43" Type="http://schemas.openxmlformats.org/officeDocument/2006/relationships/image" Target="../media/image25.png"/><Relationship Id="rId87" Type="http://schemas.openxmlformats.org/officeDocument/2006/relationships/image" Target="../media/image50.png"/><Relationship Id="rId46" Type="http://schemas.openxmlformats.org/officeDocument/2006/relationships/hyperlink" Target="https://www.storynory.com/archives/fairy-tales/" TargetMode="External"/><Relationship Id="rId45" Type="http://schemas.openxmlformats.org/officeDocument/2006/relationships/image" Target="../media/image21.png"/><Relationship Id="rId89" Type="http://schemas.openxmlformats.org/officeDocument/2006/relationships/image" Target="../media/image44.png"/><Relationship Id="rId80" Type="http://schemas.openxmlformats.org/officeDocument/2006/relationships/hyperlink" Target="https://www.bbc.co.uk/bitesize/subjects/zr8jmp3" TargetMode="External"/><Relationship Id="rId82" Type="http://schemas.openxmlformats.org/officeDocument/2006/relationships/hyperlink" Target="https://pbskids.org/games/music/" TargetMode="External"/><Relationship Id="rId8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hyperlink" Target="http://littleworldsbigadventures.com/easy-knitting-patterns-kids-can-knit/" TargetMode="External"/><Relationship Id="rId9" Type="http://schemas.openxmlformats.org/officeDocument/2006/relationships/image" Target="../media/image2.png"/><Relationship Id="rId48" Type="http://schemas.openxmlformats.org/officeDocument/2006/relationships/hyperlink" Target="https://www.youtube.com/watch?v=vkYmvxP0AJI" TargetMode="External"/><Relationship Id="rId47" Type="http://schemas.openxmlformats.org/officeDocument/2006/relationships/image" Target="../media/image22.png"/><Relationship Id="rId49" Type="http://schemas.openxmlformats.org/officeDocument/2006/relationships/image" Target="../media/image26.png"/><Relationship Id="rId5" Type="http://schemas.openxmlformats.org/officeDocument/2006/relationships/image" Target="../media/image7.png"/><Relationship Id="rId6" Type="http://schemas.openxmlformats.org/officeDocument/2006/relationships/hyperlink" Target="https://www.brainpop.com/games/magnethunt/" TargetMode="External"/><Relationship Id="rId7" Type="http://schemas.openxmlformats.org/officeDocument/2006/relationships/image" Target="../media/image3.png"/><Relationship Id="rId8" Type="http://schemas.openxmlformats.org/officeDocument/2006/relationships/hyperlink" Target="https://www.youtube.com/watch?v=7IP0Ch1Va44" TargetMode="External"/><Relationship Id="rId73" Type="http://schemas.openxmlformats.org/officeDocument/2006/relationships/image" Target="../media/image36.png"/><Relationship Id="rId72" Type="http://schemas.openxmlformats.org/officeDocument/2006/relationships/hyperlink" Target="https://www.youtube.com/watch?v=7FxYmaBKVJw" TargetMode="External"/><Relationship Id="rId31" Type="http://schemas.openxmlformats.org/officeDocument/2006/relationships/image" Target="../media/image12.png"/><Relationship Id="rId75" Type="http://schemas.openxmlformats.org/officeDocument/2006/relationships/image" Target="../media/image39.png"/><Relationship Id="rId30" Type="http://schemas.openxmlformats.org/officeDocument/2006/relationships/hyperlink" Target="https://www.tinytap.it/activities/gzm9/play/monster-numicon-counting-made-easy" TargetMode="External"/><Relationship Id="rId74" Type="http://schemas.openxmlformats.org/officeDocument/2006/relationships/hyperlink" Target="https://www.bbc.co.uk/bitesize/topics/zpxnyrd" TargetMode="External"/><Relationship Id="rId33" Type="http://schemas.openxmlformats.org/officeDocument/2006/relationships/image" Target="../media/image14.png"/><Relationship Id="rId77" Type="http://schemas.openxmlformats.org/officeDocument/2006/relationships/image" Target="../media/image41.png"/><Relationship Id="rId32" Type="http://schemas.openxmlformats.org/officeDocument/2006/relationships/hyperlink" Target="https://brightdrops.com/inspirational-quotes-for-kids" TargetMode="External"/><Relationship Id="rId76" Type="http://schemas.openxmlformats.org/officeDocument/2006/relationships/hyperlink" Target="https://scratch.mit.edu/projects/editor/?tutorial=home" TargetMode="External"/><Relationship Id="rId35" Type="http://schemas.openxmlformats.org/officeDocument/2006/relationships/image" Target="../media/image15.png"/><Relationship Id="rId79" Type="http://schemas.openxmlformats.org/officeDocument/2006/relationships/image" Target="../media/image51.png"/><Relationship Id="rId34" Type="http://schemas.openxmlformats.org/officeDocument/2006/relationships/hyperlink" Target="https://www.doorwayonline.org.uk/activities/letterformation/" TargetMode="External"/><Relationship Id="rId78" Type="http://schemas.openxmlformats.org/officeDocument/2006/relationships/hyperlink" Target="https://famly.co/blog/inspiration/15-early-years-apps-to-continue-learning-at-home/" TargetMode="External"/><Relationship Id="rId71" Type="http://schemas.openxmlformats.org/officeDocument/2006/relationships/image" Target="../media/image38.png"/><Relationship Id="rId70" Type="http://schemas.openxmlformats.org/officeDocument/2006/relationships/hyperlink" Target="https://www.literacyshed.com/rio-olympics.html" TargetMode="External"/><Relationship Id="rId37" Type="http://schemas.openxmlformats.org/officeDocument/2006/relationships/image" Target="../media/image16.png"/><Relationship Id="rId36" Type="http://schemas.openxmlformats.org/officeDocument/2006/relationships/hyperlink" Target="https://toytheater.com/two-color-counter-whiteboard/" TargetMode="External"/><Relationship Id="rId39" Type="http://schemas.openxmlformats.org/officeDocument/2006/relationships/image" Target="../media/image18.png"/><Relationship Id="rId38" Type="http://schemas.openxmlformats.org/officeDocument/2006/relationships/hyperlink" Target="https://www.youtube.com/watch?v=4UNRduYI_04" TargetMode="External"/><Relationship Id="rId62" Type="http://schemas.openxmlformats.org/officeDocument/2006/relationships/image" Target="../media/image33.png"/><Relationship Id="rId61" Type="http://schemas.openxmlformats.org/officeDocument/2006/relationships/hyperlink" Target="https://www.firstdiscoverers.co.uk/early-years-painting-activities-ideas/" TargetMode="External"/><Relationship Id="rId20" Type="http://schemas.openxmlformats.org/officeDocument/2006/relationships/hyperlink" Target="https://matchthememory.com/seec" TargetMode="External"/><Relationship Id="rId64" Type="http://schemas.openxmlformats.org/officeDocument/2006/relationships/image" Target="../media/image34.png"/><Relationship Id="rId63" Type="http://schemas.openxmlformats.org/officeDocument/2006/relationships/hyperlink" Target="https://www.starfall.com/h/ltr-classic/" TargetMode="External"/><Relationship Id="rId22" Type="http://schemas.openxmlformats.org/officeDocument/2006/relationships/hyperlink" Target="https://learnenglishkids.britishcouncil.org/category/topics/feelings" TargetMode="External"/><Relationship Id="rId66" Type="http://schemas.openxmlformats.org/officeDocument/2006/relationships/hyperlink" Target="https://www.bbc.co.uk/bitesize/topics/z9grd2p/resources/3" TargetMode="External"/><Relationship Id="rId21" Type="http://schemas.openxmlformats.org/officeDocument/2006/relationships/image" Target="../media/image9.png"/><Relationship Id="rId65" Type="http://schemas.openxmlformats.org/officeDocument/2006/relationships/image" Target="../media/image35.png"/><Relationship Id="rId24" Type="http://schemas.openxmlformats.org/officeDocument/2006/relationships/hyperlink" Target="https://pbskids.org/games/feelings/" TargetMode="External"/><Relationship Id="rId68" Type="http://schemas.openxmlformats.org/officeDocument/2006/relationships/image" Target="../media/image47.png"/><Relationship Id="rId23" Type="http://schemas.openxmlformats.org/officeDocument/2006/relationships/image" Target="../media/image29.png"/><Relationship Id="rId67" Type="http://schemas.openxmlformats.org/officeDocument/2006/relationships/image" Target="../media/image49.png"/><Relationship Id="rId60" Type="http://schemas.openxmlformats.org/officeDocument/2006/relationships/image" Target="../media/image32.png"/><Relationship Id="rId26" Type="http://schemas.openxmlformats.org/officeDocument/2006/relationships/hyperlink" Target="https://www.do2learn.com/games/feelingsgame/whoissurprised.htm" TargetMode="External"/><Relationship Id="rId25" Type="http://schemas.openxmlformats.org/officeDocument/2006/relationships/image" Target="../media/image10.png"/><Relationship Id="rId69" Type="http://schemas.openxmlformats.org/officeDocument/2006/relationships/image" Target="../media/image37.png"/><Relationship Id="rId28" Type="http://schemas.openxmlformats.org/officeDocument/2006/relationships/hyperlink" Target="https://vimeo.com/106231366" TargetMode="External"/><Relationship Id="rId27" Type="http://schemas.openxmlformats.org/officeDocument/2006/relationships/image" Target="../media/image31.png"/><Relationship Id="rId29" Type="http://schemas.openxmlformats.org/officeDocument/2006/relationships/image" Target="../media/image17.png"/><Relationship Id="rId51" Type="http://schemas.openxmlformats.org/officeDocument/2006/relationships/image" Target="../media/image24.png"/><Relationship Id="rId50" Type="http://schemas.openxmlformats.org/officeDocument/2006/relationships/hyperlink" Target="https://www.abcya.com/games/addition" TargetMode="External"/><Relationship Id="rId53" Type="http://schemas.openxmlformats.org/officeDocument/2006/relationships/image" Target="../media/image23.png"/><Relationship Id="rId52" Type="http://schemas.openxmlformats.org/officeDocument/2006/relationships/hyperlink" Target="https://www.topmarks.co.uk/early-years/lets-compare" TargetMode="External"/><Relationship Id="rId11" Type="http://schemas.openxmlformats.org/officeDocument/2006/relationships/image" Target="../media/image6.png"/><Relationship Id="rId55" Type="http://schemas.openxmlformats.org/officeDocument/2006/relationships/image" Target="../media/image27.png"/><Relationship Id="rId10" Type="http://schemas.openxmlformats.org/officeDocument/2006/relationships/hyperlink" Target="https://learnenglishkids.britishcouncil.org/games/clean-and-green" TargetMode="External"/><Relationship Id="rId54" Type="http://schemas.openxmlformats.org/officeDocument/2006/relationships/hyperlink" Target="http://www.playonlinedicegames.com/snakesandladders" TargetMode="External"/><Relationship Id="rId13" Type="http://schemas.openxmlformats.org/officeDocument/2006/relationships/image" Target="../media/image11.png"/><Relationship Id="rId57" Type="http://schemas.openxmlformats.org/officeDocument/2006/relationships/image" Target="../media/image28.png"/><Relationship Id="rId12" Type="http://schemas.openxmlformats.org/officeDocument/2006/relationships/hyperlink" Target="https://www.bbc.co.uk/bitesize/topics/zrssgk7" TargetMode="External"/><Relationship Id="rId56" Type="http://schemas.openxmlformats.org/officeDocument/2006/relationships/hyperlink" Target="https://www.splashlearn.com/time-games" TargetMode="External"/><Relationship Id="rId91" Type="http://schemas.openxmlformats.org/officeDocument/2006/relationships/hyperlink" Target="https://www.youtube.com/watch?v=M8Psza6N2Os" TargetMode="External"/><Relationship Id="rId90" Type="http://schemas.openxmlformats.org/officeDocument/2006/relationships/image" Target="../media/image45.png"/><Relationship Id="rId93" Type="http://schemas.openxmlformats.org/officeDocument/2006/relationships/image" Target="../media/image46.png"/><Relationship Id="rId92" Type="http://schemas.openxmlformats.org/officeDocument/2006/relationships/image" Target="../media/image43.png"/><Relationship Id="rId15" Type="http://schemas.openxmlformats.org/officeDocument/2006/relationships/image" Target="../media/image13.png"/><Relationship Id="rId59" Type="http://schemas.openxmlformats.org/officeDocument/2006/relationships/hyperlink" Target="https://www.topmarks.co.uk/money/coins-game" TargetMode="External"/><Relationship Id="rId14" Type="http://schemas.openxmlformats.org/officeDocument/2006/relationships/image" Target="../media/image4.png"/><Relationship Id="rId58" Type="http://schemas.openxmlformats.org/officeDocument/2006/relationships/image" Target="../media/image30.png"/><Relationship Id="rId17" Type="http://schemas.openxmlformats.org/officeDocument/2006/relationships/hyperlink" Target="https://www.youtube.com/watch?v=-J7HcVLsCrY" TargetMode="External"/><Relationship Id="rId16" Type="http://schemas.openxmlformats.org/officeDocument/2006/relationships/image" Target="../media/image19.jpg"/><Relationship Id="rId19" Type="http://schemas.openxmlformats.org/officeDocument/2006/relationships/image" Target="../media/image5.png"/><Relationship Id="rId1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800" y="4271087"/>
            <a:ext cx="459950" cy="310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4850" y="4170400"/>
            <a:ext cx="649399" cy="6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491993">
            <a:off x="688424" y="3866148"/>
            <a:ext cx="803399" cy="80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88370" y="3770433"/>
            <a:ext cx="649400" cy="99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37475" y="3973486"/>
            <a:ext cx="2255201" cy="1454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1101475"/>
            <a:ext cx="3307200" cy="338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725150" y="2062388"/>
            <a:ext cx="4395562" cy="439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665650" y="1101475"/>
            <a:ext cx="3276598" cy="178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402188" y="1631513"/>
            <a:ext cx="995724" cy="97805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bevel/>
            <a:headEnd len="sm" w="sm" type="none"/>
            <a:tailEnd len="sm" w="sm" type="none"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388550" y="3135700"/>
            <a:ext cx="2888100" cy="165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322099" y="2860282"/>
            <a:ext cx="459950" cy="712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862149" y="2860279"/>
            <a:ext cx="459949" cy="69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402199" y="2868417"/>
            <a:ext cx="459949" cy="69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942249" y="2860279"/>
            <a:ext cx="459949" cy="69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809450" y="581025"/>
            <a:ext cx="972974" cy="1133475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bevel/>
            <a:headEnd len="sm" w="sm" type="none"/>
            <a:tailEnd len="sm" w="sm" type="none"/>
          </a:ln>
        </p:spPr>
      </p:pic>
      <p:pic>
        <p:nvPicPr>
          <p:cNvPr id="69" name="Google Shape;69;p13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256450" y="259548"/>
            <a:ext cx="4094999" cy="695925"/>
          </a:xfrm>
          <a:prstGeom prst="rect">
            <a:avLst/>
          </a:prstGeom>
          <a:noFill/>
          <a:ln cap="flat" cmpd="sng" w="38100">
            <a:solidFill>
              <a:srgbClr val="6D9EEB"/>
            </a:solidFill>
            <a:prstDash val="solid"/>
            <a:bevel/>
            <a:headEnd len="sm" w="sm" type="none"/>
            <a:tailEnd len="sm" w="sm" type="none"/>
          </a:ln>
        </p:spPr>
      </p:pic>
      <p:pic>
        <p:nvPicPr>
          <p:cNvPr id="70" name="Google Shape;70;p13">
            <a:hlinkClick r:id="rId32"/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04850" y="259550"/>
            <a:ext cx="972966" cy="1246525"/>
          </a:xfrm>
          <a:prstGeom prst="rect">
            <a:avLst/>
          </a:prstGeom>
          <a:noFill/>
          <a:ln cap="flat" cmpd="sng" w="38100">
            <a:solidFill>
              <a:srgbClr val="CC0000"/>
            </a:solidFill>
            <a:prstDash val="solid"/>
            <a:bevel/>
            <a:headEnd len="sm" w="sm" type="none"/>
            <a:tailEnd len="sm" w="sm" type="none"/>
          </a:ln>
        </p:spPr>
      </p:pic>
      <p:pic>
        <p:nvPicPr>
          <p:cNvPr id="71" name="Google Shape;71;p13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305475" y="2933150"/>
            <a:ext cx="459950" cy="53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2365100" y="2383075"/>
            <a:ext cx="582375" cy="5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>
            <a:hlinkClick r:id="rId38"/>
          </p:cNvPr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265312" y="1714500"/>
            <a:ext cx="540265" cy="6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566638" y="1714500"/>
            <a:ext cx="649391" cy="6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>
            <a:hlinkClick r:id="rId42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936775" y="1714500"/>
            <a:ext cx="582375" cy="60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>
            <a:hlinkClick r:id="rId44"/>
          </p:cNvPr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1333433" y="1841854"/>
            <a:ext cx="582375" cy="47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>
            <a:hlinkClick r:id="rId46"/>
          </p:cNvPr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2443677" y="1832040"/>
            <a:ext cx="582374" cy="49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>
            <a:hlinkClick r:id="rId48"/>
          </p:cNvPr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1794275" y="1841230"/>
            <a:ext cx="649400" cy="47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>
            <a:hlinkClick r:id="rId50"/>
          </p:cNvPr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>
            <a:off x="2027625" y="2419500"/>
            <a:ext cx="295001" cy="4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>
            <a:hlinkClick r:id="rId52"/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285750" y="2461875"/>
            <a:ext cx="561949" cy="42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>
            <a:hlinkClick r:id="rId54"/>
          </p:cNvPr>
          <p:cNvPicPr preferRelativeResize="0"/>
          <p:nvPr/>
        </p:nvPicPr>
        <p:blipFill>
          <a:blip r:embed="rId55">
            <a:alphaModFix/>
          </a:blip>
          <a:stretch>
            <a:fillRect/>
          </a:stretch>
        </p:blipFill>
        <p:spPr>
          <a:xfrm rot="5400000">
            <a:off x="690612" y="2371836"/>
            <a:ext cx="506300" cy="53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r:id="rId56"/>
          </p:cNvPr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>
            <a:off x="7977029" y="109663"/>
            <a:ext cx="995700" cy="9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3135892" y="3032403"/>
            <a:ext cx="1139336" cy="8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>
            <a:hlinkClick r:id="rId59"/>
          </p:cNvPr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>
            <a:off x="1487372" y="2446544"/>
            <a:ext cx="540250" cy="44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>
            <a:hlinkClick r:id="rId61"/>
          </p:cNvPr>
          <p:cNvPicPr preferRelativeResize="0"/>
          <p:nvPr/>
        </p:nvPicPr>
        <p:blipFill>
          <a:blip r:embed="rId62">
            <a:alphaModFix/>
          </a:blip>
          <a:stretch>
            <a:fillRect/>
          </a:stretch>
        </p:blipFill>
        <p:spPr>
          <a:xfrm rot="1541884">
            <a:off x="665486" y="2948349"/>
            <a:ext cx="600853" cy="59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>
            <a:hlinkClick r:id="rId63"/>
          </p:cNvPr>
          <p:cNvPicPr preferRelativeResize="0"/>
          <p:nvPr/>
        </p:nvPicPr>
        <p:blipFill>
          <a:blip r:embed="rId64">
            <a:alphaModFix/>
          </a:blip>
          <a:stretch>
            <a:fillRect/>
          </a:stretch>
        </p:blipFill>
        <p:spPr>
          <a:xfrm>
            <a:off x="748850" y="3506370"/>
            <a:ext cx="459949" cy="437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1007550" y="2383750"/>
            <a:ext cx="459950" cy="49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>
            <a:hlinkClick r:id="rId66"/>
          </p:cNvPr>
          <p:cNvPicPr preferRelativeResize="0"/>
          <p:nvPr/>
        </p:nvPicPr>
        <p:blipFill>
          <a:blip r:embed="rId67">
            <a:alphaModFix/>
          </a:blip>
          <a:stretch>
            <a:fillRect/>
          </a:stretch>
        </p:blipFill>
        <p:spPr>
          <a:xfrm>
            <a:off x="4078112" y="2902025"/>
            <a:ext cx="914747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68">
            <a:alphaModFix/>
          </a:blip>
          <a:stretch>
            <a:fillRect/>
          </a:stretch>
        </p:blipFill>
        <p:spPr>
          <a:xfrm>
            <a:off x="1622575" y="3324650"/>
            <a:ext cx="3307200" cy="187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69">
            <a:alphaModFix/>
          </a:blip>
          <a:stretch>
            <a:fillRect/>
          </a:stretch>
        </p:blipFill>
        <p:spPr>
          <a:xfrm flipH="1">
            <a:off x="1809738" y="1440950"/>
            <a:ext cx="379095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>
            <a:hlinkClick r:id="rId70"/>
          </p:cNvPr>
          <p:cNvPicPr preferRelativeResize="0"/>
          <p:nvPr/>
        </p:nvPicPr>
        <p:blipFill>
          <a:blip r:embed="rId71">
            <a:alphaModFix/>
          </a:blip>
          <a:stretch>
            <a:fillRect/>
          </a:stretch>
        </p:blipFill>
        <p:spPr>
          <a:xfrm>
            <a:off x="3786300" y="1195525"/>
            <a:ext cx="2015939" cy="9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>
            <a:hlinkClick r:id="rId72"/>
          </p:cNvPr>
          <p:cNvPicPr preferRelativeResize="0"/>
          <p:nvPr/>
        </p:nvPicPr>
        <p:blipFill>
          <a:blip r:embed="rId73">
            <a:alphaModFix/>
          </a:blip>
          <a:stretch>
            <a:fillRect/>
          </a:stretch>
        </p:blipFill>
        <p:spPr>
          <a:xfrm>
            <a:off x="8692100" y="1476313"/>
            <a:ext cx="416475" cy="41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>
            <a:hlinkClick r:id="rId74"/>
          </p:cNvPr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7381873" y="3032400"/>
            <a:ext cx="1812600" cy="206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>
            <a:hlinkClick r:id="rId76"/>
          </p:cNvPr>
          <p:cNvPicPr preferRelativeResize="0"/>
          <p:nvPr/>
        </p:nvPicPr>
        <p:blipFill>
          <a:blip r:embed="rId77">
            <a:alphaModFix/>
          </a:blip>
          <a:stretch>
            <a:fillRect/>
          </a:stretch>
        </p:blipFill>
        <p:spPr>
          <a:xfrm>
            <a:off x="5786925" y="4581550"/>
            <a:ext cx="561950" cy="5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>
            <a:hlinkClick r:id="rId78"/>
          </p:cNvPr>
          <p:cNvPicPr preferRelativeResize="0"/>
          <p:nvPr/>
        </p:nvPicPr>
        <p:blipFill>
          <a:blip r:embed="rId79">
            <a:alphaModFix/>
          </a:blip>
          <a:stretch>
            <a:fillRect/>
          </a:stretch>
        </p:blipFill>
        <p:spPr>
          <a:xfrm>
            <a:off x="1910738" y="2943175"/>
            <a:ext cx="416473" cy="53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>
            <a:hlinkClick r:id="rId80"/>
          </p:cNvPr>
          <p:cNvPicPr preferRelativeResize="0"/>
          <p:nvPr/>
        </p:nvPicPr>
        <p:blipFill>
          <a:blip r:embed="rId81">
            <a:alphaModFix/>
          </a:blip>
          <a:stretch>
            <a:fillRect/>
          </a:stretch>
        </p:blipFill>
        <p:spPr>
          <a:xfrm>
            <a:off x="2267575" y="2931025"/>
            <a:ext cx="325325" cy="5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>
            <a:hlinkClick r:id="rId82"/>
          </p:cNvPr>
          <p:cNvPicPr preferRelativeResize="0"/>
          <p:nvPr/>
        </p:nvPicPr>
        <p:blipFill>
          <a:blip r:embed="rId83">
            <a:alphaModFix/>
          </a:blip>
          <a:stretch>
            <a:fillRect/>
          </a:stretch>
        </p:blipFill>
        <p:spPr>
          <a:xfrm>
            <a:off x="-141500" y="3324656"/>
            <a:ext cx="1263825" cy="10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>
            <a:hlinkClick r:id="rId84"/>
          </p:cNvPr>
          <p:cNvPicPr preferRelativeResize="0"/>
          <p:nvPr/>
        </p:nvPicPr>
        <p:blipFill>
          <a:blip r:embed="rId85">
            <a:alphaModFix/>
          </a:blip>
          <a:stretch>
            <a:fillRect/>
          </a:stretch>
        </p:blipFill>
        <p:spPr>
          <a:xfrm>
            <a:off x="1192350" y="3196125"/>
            <a:ext cx="275151" cy="28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>
            <a:hlinkClick r:id="rId86"/>
          </p:cNvPr>
          <p:cNvPicPr preferRelativeResize="0"/>
          <p:nvPr/>
        </p:nvPicPr>
        <p:blipFill>
          <a:blip r:embed="rId87">
            <a:alphaModFix/>
          </a:blip>
          <a:stretch>
            <a:fillRect/>
          </a:stretch>
        </p:blipFill>
        <p:spPr>
          <a:xfrm>
            <a:off x="1387475" y="3137425"/>
            <a:ext cx="614950" cy="3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>
            <a:hlinkClick r:id="rId88"/>
          </p:cNvPr>
          <p:cNvPicPr preferRelativeResize="0"/>
          <p:nvPr/>
        </p:nvPicPr>
        <p:blipFill>
          <a:blip r:embed="rId89">
            <a:alphaModFix/>
          </a:blip>
          <a:stretch>
            <a:fillRect/>
          </a:stretch>
        </p:blipFill>
        <p:spPr>
          <a:xfrm>
            <a:off x="5536200" y="1903868"/>
            <a:ext cx="1263826" cy="71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90">
            <a:alphaModFix/>
          </a:blip>
          <a:stretch>
            <a:fillRect/>
          </a:stretch>
        </p:blipFill>
        <p:spPr>
          <a:xfrm flipH="1">
            <a:off x="8143346" y="4368575"/>
            <a:ext cx="1051129" cy="8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3">
            <a:hlinkClick r:id="rId91"/>
          </p:cNvPr>
          <p:cNvPicPr preferRelativeResize="0"/>
          <p:nvPr/>
        </p:nvPicPr>
        <p:blipFill>
          <a:blip r:embed="rId92">
            <a:alphaModFix/>
          </a:blip>
          <a:stretch>
            <a:fillRect/>
          </a:stretch>
        </p:blipFill>
        <p:spPr>
          <a:xfrm>
            <a:off x="1475550" y="3453914"/>
            <a:ext cx="266384" cy="54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93">
            <a:alphaModFix/>
          </a:blip>
          <a:stretch>
            <a:fillRect/>
          </a:stretch>
        </p:blipFill>
        <p:spPr>
          <a:xfrm>
            <a:off x="1741503" y="3456236"/>
            <a:ext cx="238890" cy="519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