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172A-85CB-4BC5-B5DE-B2757E772966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791B-A5C0-4BBF-9FE3-0502D2447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03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172A-85CB-4BC5-B5DE-B2757E772966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791B-A5C0-4BBF-9FE3-0502D2447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32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172A-85CB-4BC5-B5DE-B2757E772966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791B-A5C0-4BBF-9FE3-0502D2447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6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172A-85CB-4BC5-B5DE-B2757E772966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791B-A5C0-4BBF-9FE3-0502D2447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87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172A-85CB-4BC5-B5DE-B2757E772966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791B-A5C0-4BBF-9FE3-0502D2447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6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172A-85CB-4BC5-B5DE-B2757E772966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791B-A5C0-4BBF-9FE3-0502D2447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4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172A-85CB-4BC5-B5DE-B2757E772966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791B-A5C0-4BBF-9FE3-0502D2447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2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172A-85CB-4BC5-B5DE-B2757E772966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791B-A5C0-4BBF-9FE3-0502D2447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78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172A-85CB-4BC5-B5DE-B2757E772966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791B-A5C0-4BBF-9FE3-0502D2447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62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172A-85CB-4BC5-B5DE-B2757E772966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791B-A5C0-4BBF-9FE3-0502D2447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1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172A-85CB-4BC5-B5DE-B2757E772966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9791B-A5C0-4BBF-9FE3-0502D2447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35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4172A-85CB-4BC5-B5DE-B2757E772966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9791B-A5C0-4BBF-9FE3-0502D24476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19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84364" cy="682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792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MOONEY</dc:creator>
  <cp:lastModifiedBy>MARGARET MOONEY</cp:lastModifiedBy>
  <cp:revision>1</cp:revision>
  <dcterms:created xsi:type="dcterms:W3CDTF">2021-11-04T20:58:46Z</dcterms:created>
  <dcterms:modified xsi:type="dcterms:W3CDTF">2021-11-04T20:59:15Z</dcterms:modified>
</cp:coreProperties>
</file>