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3" r:id="rId9"/>
    <p:sldId id="269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6/18/2019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4969927"/>
            <a:ext cx="661924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0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43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607336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2613787"/>
            <a:ext cx="489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2134"/>
            <a:ext cx="6340430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84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5029200"/>
            <a:ext cx="6933673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3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4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2603502"/>
            <a:ext cx="23564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3179765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0"/>
            <a:ext cx="2360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79764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2603501"/>
            <a:ext cx="235929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3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39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4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6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4532845"/>
            <a:ext cx="228782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5109105"/>
            <a:ext cx="228782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4532845"/>
            <a:ext cx="228832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5109104"/>
            <a:ext cx="2288322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6391839"/>
            <a:ext cx="2733212" cy="304801"/>
          </a:xfrm>
        </p:spPr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17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619244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2603500"/>
            <a:ext cx="6619244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6391839"/>
            <a:ext cx="742949" cy="304799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71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1278467"/>
            <a:ext cx="1057474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278467"/>
            <a:ext cx="4692019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6391839"/>
            <a:ext cx="744101" cy="304799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0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77645"/>
            <a:ext cx="3263269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677644"/>
            <a:ext cx="2818159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5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3179763"/>
            <a:ext cx="361886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6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973668"/>
            <a:ext cx="6571060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9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3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5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693334"/>
            <a:ext cx="2898851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8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6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B31166"/>
                </a:solidFill>
              </a:rPr>
              <a:pPr defTabSz="457200"/>
              <a:t>6/18/2019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9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8ubvRu9LiAhUryIUKHRR-Bc8QjRx6BAgBEAU&amp;url=https://blogs.glowscotland.org.uk/wl/puscpsnews/p5-leave-for-lendrick-muir/&amp;psig=AOvVaw09iCGe5aCAGr6Uj5wSYZgg&amp;ust=155982836214404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 to P6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are going to tell you about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routines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ursery buddies, trips,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opics and more that you do in P6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29" y="3540035"/>
            <a:ext cx="177328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022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Responsible roles - play ground box and trolleys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400" dirty="0" smtClean="0"/>
              <a:t>Each week we choose 2 new people for each trolley.</a:t>
            </a:r>
          </a:p>
          <a:p>
            <a:r>
              <a:rPr lang="en-GB" sz="2400" dirty="0" smtClean="0"/>
              <a:t>We also have to take the trolleys to the hall and after lunch we take them back to each class.</a:t>
            </a:r>
          </a:p>
          <a:p>
            <a:r>
              <a:rPr lang="en-GB" sz="2400" dirty="0" smtClean="0"/>
              <a:t>We also choose 2 new people for playground box each week.</a:t>
            </a:r>
          </a:p>
          <a:p>
            <a:r>
              <a:rPr lang="en-GB" sz="2400" dirty="0" smtClean="0"/>
              <a:t>Every break and lunch we have to take out the playground box before break and lunch and we take it back in after break and lunch.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52" y="7802"/>
            <a:ext cx="1776548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Responsible roles - Indoor break/lunch and Blue bags!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46126"/>
            <a:ext cx="7378192" cy="424847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We choose 4 new people for blue bags every term.</a:t>
            </a:r>
          </a:p>
          <a:p>
            <a:r>
              <a:rPr lang="en-GB" sz="2400" dirty="0" smtClean="0"/>
              <a:t>Make sure you don’t give the same class 2 blue bags.</a:t>
            </a:r>
          </a:p>
          <a:p>
            <a:r>
              <a:rPr lang="en-GB" sz="2400" dirty="0" smtClean="0"/>
              <a:t>Make sure that if you drop paper you pick it up and if you make a mess around the bins pick it up.</a:t>
            </a:r>
          </a:p>
          <a:p>
            <a:r>
              <a:rPr lang="en-GB" sz="2400" dirty="0" smtClean="0"/>
              <a:t>For wet break and lunch there are some people in the corridors and the rest in classes </a:t>
            </a:r>
          </a:p>
          <a:p>
            <a:r>
              <a:rPr lang="en-GB" sz="2400" dirty="0" smtClean="0"/>
              <a:t>When its wet break and lunch you need to make sure everyone is sitting down.</a:t>
            </a:r>
          </a:p>
          <a:p>
            <a:r>
              <a:rPr lang="en-GB" sz="2400" dirty="0" smtClean="0"/>
              <a:t>Make sure to tell the class to tidy up a couple of minutes before the end of break or lunch.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399" y="2161307"/>
            <a:ext cx="1087498" cy="1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655910"/>
            <a:ext cx="6241390" cy="967694"/>
          </a:xfrm>
        </p:spPr>
        <p:txBody>
          <a:bodyPr>
            <a:normAutofit/>
          </a:bodyPr>
          <a:lstStyle/>
          <a:p>
            <a:r>
              <a:rPr lang="en-GB" dirty="0" smtClean="0"/>
              <a:t>Magic moments </a:t>
            </a:r>
            <a:endParaRPr lang="en-GB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560840" cy="39426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Roots of empathy where we learn how to care for babies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Half way through the year we got to go skiing and we did some other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we 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had nursery 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buddies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" y="3956549"/>
            <a:ext cx="2272937" cy="2418125"/>
          </a:xfrm>
          <a:prstGeom prst="rect">
            <a:avLst/>
          </a:prstGeom>
        </p:spPr>
      </p:pic>
      <p:sp>
        <p:nvSpPr>
          <p:cNvPr id="7" name="AutoShape 6" descr="Image result for camp p5 lendrick muir puscps 2018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528163" y="-2565899"/>
            <a:ext cx="4693444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78" y="3768495"/>
            <a:ext cx="6142809" cy="27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571060" cy="1286206"/>
          </a:xfrm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Nursery buddies 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66" y="2603500"/>
            <a:ext cx="4367518" cy="576262"/>
          </a:xfrm>
        </p:spPr>
        <p:txBody>
          <a:bodyPr/>
          <a:lstStyle/>
          <a:p>
            <a:pPr algn="ctr"/>
            <a:r>
              <a:rPr lang="en-GB" dirty="0" smtClean="0"/>
              <a:t>Expectations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278" y="3179762"/>
            <a:ext cx="4063807" cy="367823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Blackadder ITC" panose="04020505051007020D02" pitchFamily="82" charset="0"/>
              </a:rPr>
              <a:t> </a:t>
            </a:r>
            <a:r>
              <a:rPr lang="en-GB" sz="2400" dirty="0" smtClean="0"/>
              <a:t>Make sure  you are interacting with the nursery kids.</a:t>
            </a:r>
          </a:p>
          <a:p>
            <a:r>
              <a:rPr lang="en-GB" sz="2400" dirty="0" smtClean="0"/>
              <a:t>Respect the nursery adults.</a:t>
            </a:r>
            <a:endParaRPr lang="en-GB" sz="2400" dirty="0"/>
          </a:p>
          <a:p>
            <a:r>
              <a:rPr lang="en-GB" sz="2400" dirty="0" smtClean="0"/>
              <a:t>If the nursery adults ask you to do something you do it straight away.</a:t>
            </a:r>
          </a:p>
          <a:p>
            <a:r>
              <a:rPr lang="en-GB" sz="2400" dirty="0" smtClean="0"/>
              <a:t>Our nursery times were on  a Tuesday and a Wednesday but yours might be different.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2583074"/>
            <a:ext cx="4487466" cy="548640"/>
          </a:xfrm>
        </p:spPr>
        <p:txBody>
          <a:bodyPr/>
          <a:lstStyle/>
          <a:p>
            <a:r>
              <a:rPr lang="en-GB" dirty="0" smtClean="0"/>
              <a:t>what the teachers expect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4" y="3179762"/>
            <a:ext cx="4487466" cy="3678238"/>
          </a:xfrm>
        </p:spPr>
        <p:txBody>
          <a:bodyPr>
            <a:normAutofit/>
          </a:bodyPr>
          <a:lstStyle/>
          <a:p>
            <a:r>
              <a:rPr lang="en-GB" dirty="0" smtClean="0"/>
              <a:t>in the nursery you will get the chance to  communicate and play with them.</a:t>
            </a:r>
          </a:p>
          <a:p>
            <a:r>
              <a:rPr lang="en-GB" dirty="0" smtClean="0"/>
              <a:t>make sure they are having fun.</a:t>
            </a:r>
          </a:p>
          <a:p>
            <a:r>
              <a:rPr lang="en-GB" dirty="0" smtClean="0"/>
              <a:t>make sure you are not being rough whilst you are playing with them.</a:t>
            </a:r>
          </a:p>
          <a:p>
            <a:r>
              <a:rPr lang="en-GB" sz="1600" dirty="0" smtClean="0"/>
              <a:t>It is </a:t>
            </a:r>
            <a:r>
              <a:rPr lang="en-GB" sz="1600" dirty="0"/>
              <a:t>lots of fun you will enjoy going </a:t>
            </a:r>
            <a:r>
              <a:rPr lang="en-GB" sz="1600" dirty="0" smtClean="0"/>
              <a:t>because </a:t>
            </a:r>
            <a:r>
              <a:rPr lang="en-GB" sz="1600" dirty="0"/>
              <a:t>we enjoyed </a:t>
            </a:r>
            <a:r>
              <a:rPr lang="en-GB" sz="1600" dirty="0" smtClean="0"/>
              <a:t>going.</a:t>
            </a:r>
            <a:endParaRPr lang="en-GB" sz="1600" dirty="0"/>
          </a:p>
          <a:p>
            <a:pPr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" y="901336"/>
            <a:ext cx="1949426" cy="17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444138"/>
            <a:ext cx="6619244" cy="18810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EXPECTATIONS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2325190"/>
            <a:ext cx="7902227" cy="403642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1.We always listen with respect.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2. Listen when the teacher is talking.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3.Do not disrespect the teachers or you will get relocated.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4. Learn about your class charter to help you to remember your expectations.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5. Always do the things that you have been told to do if reasonable.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6.always keep the younger ones safe.</a:t>
            </a: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355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922" y="783771"/>
            <a:ext cx="6211832" cy="1005840"/>
          </a:xfrm>
        </p:spPr>
        <p:txBody>
          <a:bodyPr>
            <a:normAutofit/>
          </a:bodyPr>
          <a:lstStyle/>
          <a:p>
            <a:r>
              <a:rPr lang="en-GB" dirty="0"/>
              <a:t>M</a:t>
            </a:r>
            <a:r>
              <a:rPr lang="en-GB" dirty="0" smtClean="0"/>
              <a:t>aths in P6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1920240"/>
            <a:ext cx="6619244" cy="42450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Algebra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Coordinates in four quadrants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3d and 2d shapes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Decimals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Percentages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Mrs </a:t>
            </a:r>
            <a:r>
              <a:rPr lang="en-GB" sz="2400" dirty="0" err="1">
                <a:solidFill>
                  <a:schemeClr val="bg1"/>
                </a:solidFill>
              </a:rPr>
              <a:t>comrie’s</a:t>
            </a:r>
            <a:r>
              <a:rPr lang="en-GB" sz="2400" dirty="0">
                <a:solidFill>
                  <a:schemeClr val="bg1"/>
                </a:solidFill>
              </a:rPr>
              <a:t> maths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3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7640"/>
            <a:ext cx="6619244" cy="1401113"/>
          </a:xfrm>
        </p:spPr>
        <p:txBody>
          <a:bodyPr/>
          <a:lstStyle/>
          <a:p>
            <a:r>
              <a:rPr lang="en-GB" dirty="0" smtClean="0"/>
              <a:t>Languages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64896" cy="367365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Writing: We wrote diaries, Comics, poems, character descriptions, newspapers and letters.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Reading: We use reciprocal reading roles in groups.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French</a:t>
            </a:r>
            <a:r>
              <a:rPr lang="en-GB" sz="3200" dirty="0">
                <a:solidFill>
                  <a:schemeClr val="bg1"/>
                </a:solidFill>
              </a:rPr>
              <a:t>: We learn French bingo, French writing and a French conversation.</a:t>
            </a:r>
          </a:p>
          <a:p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6619244" cy="1058091"/>
          </a:xfrm>
        </p:spPr>
        <p:txBody>
          <a:bodyPr/>
          <a:lstStyle/>
          <a:p>
            <a:r>
              <a:rPr lang="en-GB" dirty="0" smtClean="0"/>
              <a:t>HWB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77421" cy="342685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In p6 a baby comes for Roots of </a:t>
            </a:r>
            <a:r>
              <a:rPr lang="en-GB" sz="3200" dirty="0" err="1" smtClean="0">
                <a:solidFill>
                  <a:schemeClr val="bg1"/>
                </a:solidFill>
              </a:rPr>
              <a:t>EmpaTHY</a:t>
            </a:r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We learn how to eat healthily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We do </a:t>
            </a:r>
            <a:r>
              <a:rPr lang="en-GB" sz="3200" dirty="0" err="1" smtClean="0">
                <a:solidFill>
                  <a:schemeClr val="bg1"/>
                </a:solidFill>
              </a:rPr>
              <a:t>pe</a:t>
            </a:r>
            <a:r>
              <a:rPr lang="en-GB" sz="3200" dirty="0" smtClean="0">
                <a:solidFill>
                  <a:schemeClr val="bg1"/>
                </a:solidFill>
              </a:rPr>
              <a:t> with </a:t>
            </a:r>
            <a:r>
              <a:rPr lang="en-GB" sz="3200" dirty="0" err="1" smtClean="0">
                <a:solidFill>
                  <a:schemeClr val="bg1"/>
                </a:solidFill>
              </a:rPr>
              <a:t>mrs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cougan</a:t>
            </a:r>
            <a:r>
              <a:rPr lang="en-GB" sz="3200" dirty="0" smtClean="0">
                <a:solidFill>
                  <a:schemeClr val="bg1"/>
                </a:solidFill>
              </a:rPr>
              <a:t> and JJ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safe ways to get to school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A visitor comes in to teach you about the dangers of smoking</a:t>
            </a:r>
          </a:p>
        </p:txBody>
      </p:sp>
    </p:spTree>
    <p:extLst>
      <p:ext uri="{BB962C8B-B14F-4D97-AF65-F5344CB8AC3E}">
        <p14:creationId xmlns:p14="http://schemas.microsoft.com/office/powerpoint/2010/main" val="25889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5472608" cy="1658982"/>
          </a:xfrm>
        </p:spPr>
        <p:txBody>
          <a:bodyPr>
            <a:no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Technology</a:t>
            </a:r>
            <a:endParaRPr lang="en-GB" sz="7200" dirty="0">
              <a:solidFill>
                <a:schemeClr val="bg1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8234" y="2129247"/>
            <a:ext cx="8053251" cy="416705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We learned how to use scratch.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Scratch is a website where you can make a simple game and other things like that.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We also learned to make sure certain websites are reliable enough.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1" y="-298594"/>
            <a:ext cx="7086600" cy="1825096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00CABC"/>
                </a:solidFill>
                <a:latin typeface="Gill Sans Ultra Bold" panose="020B0A02020104020203" pitchFamily="34" charset="0"/>
              </a:rPr>
              <a:t>  </a:t>
            </a:r>
            <a:r>
              <a:rPr lang="en-GB" sz="4800" dirty="0" smtClean="0">
                <a:solidFill>
                  <a:schemeClr val="bg1"/>
                </a:solidFill>
              </a:rPr>
              <a:t>Topics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1" y="1526502"/>
            <a:ext cx="7086600" cy="500605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Scottish Inventors-For this topic we made and assembly about the inventions and how they help us today. WE also did some dragons den pitches.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Jacobite's-For this topic we went on a trip to a place where the Jacobite's once had a camp.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Rivers-we needed to make a power point about the water cycle and the different stages.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solar system-For this topic we made posters about life in a spaceship (as an astronaut) and we made posters about all the planets in our solar system.</a:t>
            </a:r>
          </a:p>
          <a:p>
            <a:r>
              <a:rPr lang="en-GB" dirty="0" err="1" smtClean="0">
                <a:solidFill>
                  <a:schemeClr val="bg1"/>
                </a:solidFill>
              </a:rPr>
              <a:t>Micheal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murpurgo</a:t>
            </a:r>
            <a:r>
              <a:rPr lang="en-GB" dirty="0" smtClean="0">
                <a:solidFill>
                  <a:schemeClr val="bg1"/>
                </a:solidFill>
              </a:rPr>
              <a:t>-he was a famous author and we made </a:t>
            </a:r>
            <a:r>
              <a:rPr lang="en-GB" dirty="0" err="1" smtClean="0">
                <a:solidFill>
                  <a:schemeClr val="bg1"/>
                </a:solidFill>
              </a:rPr>
              <a:t>powerpoints</a:t>
            </a:r>
            <a:r>
              <a:rPr lang="en-GB" dirty="0" smtClean="0">
                <a:solidFill>
                  <a:schemeClr val="bg1"/>
                </a:solidFill>
              </a:rPr>
              <a:t> about an animal because a lot of his books had animals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757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0"/>
            <a:ext cx="6619244" cy="1240971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P6 Trips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435" y="1340768"/>
            <a:ext cx="7218973" cy="4464495"/>
          </a:xfrm>
        </p:spPr>
        <p:txBody>
          <a:bodyPr>
            <a:noAutofit/>
          </a:bodyPr>
          <a:lstStyle/>
          <a:p>
            <a:r>
              <a:rPr lang="en-GB" sz="2000" u="sng" dirty="0" smtClean="0">
                <a:solidFill>
                  <a:schemeClr val="bg1"/>
                </a:solidFill>
              </a:rPr>
              <a:t>Sport trips</a:t>
            </a:r>
            <a:endParaRPr lang="en-GB" u="sng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Basketball Trip; we ate some food and watched it. it was really interesting and inspiring because they did cool tricks.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skiing; we went to </a:t>
            </a:r>
            <a:r>
              <a:rPr lang="en-GB" dirty="0" err="1" smtClean="0">
                <a:solidFill>
                  <a:schemeClr val="bg1"/>
                </a:solidFill>
              </a:rPr>
              <a:t>hillend</a:t>
            </a:r>
            <a:r>
              <a:rPr lang="en-GB" dirty="0" smtClean="0">
                <a:solidFill>
                  <a:schemeClr val="bg1"/>
                </a:solidFill>
              </a:rPr>
              <a:t> in </a:t>
            </a:r>
            <a:r>
              <a:rPr lang="en-GB" dirty="0" err="1" smtClean="0">
                <a:solidFill>
                  <a:schemeClr val="bg1"/>
                </a:solidFill>
              </a:rPr>
              <a:t>edinburgh</a:t>
            </a:r>
            <a:r>
              <a:rPr lang="en-GB" dirty="0" smtClean="0">
                <a:solidFill>
                  <a:schemeClr val="bg1"/>
                </a:solidFill>
              </a:rPr>
              <a:t> for three days of the  week and we learned how to do a snowplough, fall safely and to use a draglift.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Triathlon; we went to deans and we did three different things –swimming, running and cycling.</a:t>
            </a:r>
          </a:p>
          <a:p>
            <a:r>
              <a:rPr lang="en-GB" u="sng" dirty="0" smtClean="0">
                <a:solidFill>
                  <a:schemeClr val="bg1"/>
                </a:solidFill>
              </a:rPr>
              <a:t>Topic and Learning Trips</a:t>
            </a:r>
          </a:p>
          <a:p>
            <a:r>
              <a:rPr lang="en-GB" dirty="0">
                <a:solidFill>
                  <a:schemeClr val="bg1"/>
                </a:solidFill>
              </a:rPr>
              <a:t>EUROQUIZ; A GROUP OF 4 </a:t>
            </a:r>
            <a:r>
              <a:rPr lang="en-GB" dirty="0" smtClean="0">
                <a:solidFill>
                  <a:schemeClr val="bg1"/>
                </a:solidFill>
              </a:rPr>
              <a:t>P6s </a:t>
            </a:r>
            <a:r>
              <a:rPr lang="en-GB" dirty="0">
                <a:solidFill>
                  <a:schemeClr val="bg1"/>
                </a:solidFill>
              </a:rPr>
              <a:t>WENT TO HOWDEN PARK </a:t>
            </a:r>
            <a:r>
              <a:rPr lang="en-GB" dirty="0" smtClean="0">
                <a:solidFill>
                  <a:schemeClr val="bg1"/>
                </a:solidFill>
              </a:rPr>
              <a:t>CENTRE to take part in the </a:t>
            </a:r>
            <a:r>
              <a:rPr lang="en-GB" dirty="0" err="1" smtClean="0">
                <a:solidFill>
                  <a:schemeClr val="bg1"/>
                </a:solidFill>
              </a:rPr>
              <a:t>EuroQuiz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err="1" smtClean="0">
                <a:solidFill>
                  <a:schemeClr val="bg1"/>
                </a:solidFill>
              </a:rPr>
              <a:t>Jacobites</a:t>
            </a:r>
            <a:r>
              <a:rPr lang="en-GB" dirty="0" smtClean="0">
                <a:solidFill>
                  <a:schemeClr val="bg1"/>
                </a:solidFill>
              </a:rPr>
              <a:t>; We visited the water of </a:t>
            </a:r>
            <a:r>
              <a:rPr lang="en-GB" dirty="0" err="1" smtClean="0">
                <a:solidFill>
                  <a:schemeClr val="bg1"/>
                </a:solidFill>
              </a:rPr>
              <a:t>leith</a:t>
            </a:r>
            <a:r>
              <a:rPr lang="en-GB" dirty="0" smtClean="0">
                <a:solidFill>
                  <a:schemeClr val="bg1"/>
                </a:solidFill>
              </a:rPr>
              <a:t> visitor centre as part of our </a:t>
            </a:r>
            <a:r>
              <a:rPr lang="en-GB" dirty="0" err="1" smtClean="0">
                <a:solidFill>
                  <a:schemeClr val="bg1"/>
                </a:solidFill>
              </a:rPr>
              <a:t>jacobites</a:t>
            </a:r>
            <a:r>
              <a:rPr lang="en-GB" dirty="0" smtClean="0">
                <a:solidFill>
                  <a:schemeClr val="bg1"/>
                </a:solidFill>
              </a:rPr>
              <a:t> topic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4561705" cy="1071154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tx1"/>
                </a:solidFill>
              </a:rPr>
              <a:t>Routines In P6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Blue Ikea bags | carsten knoch: essays + idea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69" y="5285433"/>
            <a:ext cx="1130440" cy="15725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12776"/>
            <a:ext cx="8090097" cy="50141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/>
                </a:solidFill>
              </a:rPr>
              <a:t>P6 lunch days are Tuesday.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/>
                </a:solidFill>
              </a:rPr>
              <a:t>Quiet Zone: Tuesday P6 &amp; P7, Wednesday P6, Thursday P6 &amp; P7.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/>
                </a:solidFill>
              </a:rPr>
              <a:t>We have wet play time classes.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/>
                </a:solidFill>
              </a:rPr>
              <a:t>Our Grass day is Thursday.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>
                <a:solidFill>
                  <a:schemeClr val="tx1"/>
                </a:solidFill>
              </a:rPr>
              <a:t>O</a:t>
            </a:r>
            <a:r>
              <a:rPr lang="en-GB" sz="2800" dirty="0" smtClean="0">
                <a:solidFill>
                  <a:schemeClr val="tx1"/>
                </a:solidFill>
              </a:rPr>
              <a:t>ur kick pitch day is Tuesday.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/>
                </a:solidFill>
              </a:rPr>
              <a:t>We do blue bags on Tuesday.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/>
                </a:solidFill>
              </a:rPr>
              <a:t>We do the lunch trollies every day after break time and bring them back before the day ends. 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9" y="2408609"/>
            <a:ext cx="1844996" cy="2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7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25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625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625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625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625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625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625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625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625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625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625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625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625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625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625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625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860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 Boardroom</vt:lpstr>
      <vt:lpstr>Welcome to P6</vt:lpstr>
      <vt:lpstr>EXPECTATIONS</vt:lpstr>
      <vt:lpstr>Maths in P6</vt:lpstr>
      <vt:lpstr>Languages</vt:lpstr>
      <vt:lpstr>HWB</vt:lpstr>
      <vt:lpstr>Technology</vt:lpstr>
      <vt:lpstr>  Topics</vt:lpstr>
      <vt:lpstr>P6 Trips</vt:lpstr>
      <vt:lpstr>Routines In P6</vt:lpstr>
      <vt:lpstr>Responsible roles - play ground box and trolleys </vt:lpstr>
      <vt:lpstr>Responsible roles - Indoor break/lunch and Blue bags!</vt:lpstr>
      <vt:lpstr>Magic moments </vt:lpstr>
      <vt:lpstr>Nursery buddies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P6</dc:title>
  <dc:creator>Philippa Cullum</dc:creator>
  <cp:lastModifiedBy>Philippa Cullum</cp:lastModifiedBy>
  <cp:revision>7</cp:revision>
  <dcterms:created xsi:type="dcterms:W3CDTF">2019-06-05T13:28:37Z</dcterms:created>
  <dcterms:modified xsi:type="dcterms:W3CDTF">2019-06-18T10:51:20Z</dcterms:modified>
</cp:coreProperties>
</file>