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66FF"/>
    <a:srgbClr val="3366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4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956A-302A-4A99-A162-9C23B9245E08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43E50-A7FF-495E-9D3F-A51494433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25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0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6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4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8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9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5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4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7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9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8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1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CB56-EE97-42DB-99BE-295D1419F64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B344-3255-467B-AB6B-AE43D2F5B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4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50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520279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Brush Script MT" panose="03060802040406070304" pitchFamily="66" charset="0"/>
                <a:ea typeface="Batang" panose="02030600000101010101" pitchFamily="18" charset="-127"/>
              </a:rPr>
              <a:t>Welcome to our </a:t>
            </a:r>
            <a:r>
              <a:rPr lang="en-GB" b="1" dirty="0" smtClean="0">
                <a:latin typeface="Brush Script MT" panose="03060802040406070304" pitchFamily="66" charset="0"/>
                <a:ea typeface="Batang" panose="02030600000101010101" pitchFamily="18" charset="-127"/>
              </a:rPr>
              <a:t>PowerPoint </a:t>
            </a:r>
            <a:r>
              <a:rPr lang="en-GB" b="1" dirty="0" smtClean="0">
                <a:latin typeface="Brush Script MT" panose="03060802040406070304" pitchFamily="66" charset="0"/>
                <a:ea typeface="Batang" panose="02030600000101010101" pitchFamily="18" charset="-127"/>
              </a:rPr>
              <a:t>about </a:t>
            </a:r>
            <a:r>
              <a:rPr lang="en-GB" b="1" dirty="0">
                <a:latin typeface="Brush Script MT" panose="03060802040406070304" pitchFamily="66" charset="0"/>
                <a:ea typeface="Batang" panose="02030600000101010101" pitchFamily="18" charset="-127"/>
              </a:rPr>
              <a:t>S</a:t>
            </a:r>
            <a:r>
              <a:rPr lang="en-GB" b="1" dirty="0" smtClean="0">
                <a:latin typeface="Brush Script MT" panose="03060802040406070304" pitchFamily="66" charset="0"/>
                <a:ea typeface="Batang" panose="02030600000101010101" pitchFamily="18" charset="-127"/>
              </a:rPr>
              <a:t>cottish </a:t>
            </a:r>
            <a:r>
              <a:rPr lang="en-GB" b="1" dirty="0" smtClean="0">
                <a:latin typeface="Brush Script MT" panose="03060802040406070304" pitchFamily="66" charset="0"/>
                <a:ea typeface="Batang" panose="02030600000101010101" pitchFamily="18" charset="-127"/>
              </a:rPr>
              <a:t>singers/musicians. We </a:t>
            </a:r>
            <a:r>
              <a:rPr lang="en-GB" b="1" dirty="0" smtClean="0">
                <a:latin typeface="Brush Script MT" panose="03060802040406070304" pitchFamily="66" charset="0"/>
                <a:ea typeface="Batang" panose="02030600000101010101" pitchFamily="18" charset="-127"/>
              </a:rPr>
              <a:t>hope you enjoy</a:t>
            </a:r>
            <a:r>
              <a:rPr lang="en-GB" b="1" dirty="0" smtClean="0">
                <a:latin typeface="Brush Script MT" panose="03060802040406070304" pitchFamily="66" charset="0"/>
                <a:ea typeface="Batang" panose="02030600000101010101" pitchFamily="18" charset="-127"/>
                <a:sym typeface="Wingdings" panose="05000000000000000000" pitchFamily="2" charset="2"/>
              </a:rPr>
              <a:t></a:t>
            </a:r>
            <a:endParaRPr lang="en-GB" b="1" dirty="0">
              <a:latin typeface="Brush Script MT" panose="03060802040406070304" pitchFamily="66" charset="0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8963" y="3534995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7014">
            <a:off x="256715" y="2940109"/>
            <a:ext cx="4222998" cy="222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327848" y="364502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292">
            <a:off x="5347911" y="2955274"/>
            <a:ext cx="3434376" cy="21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660066"/>
                </a:solidFill>
                <a:latin typeface="Bradley Hand ITC" panose="03070402050302030203" pitchFamily="66" charset="0"/>
              </a:rPr>
              <a:t>T</a:t>
            </a:r>
            <a:r>
              <a:rPr lang="en-GB" b="1" dirty="0" smtClean="0">
                <a:solidFill>
                  <a:srgbClr val="660066"/>
                </a:solidFill>
                <a:latin typeface="Bradley Hand ITC" panose="03070402050302030203" pitchFamily="66" charset="0"/>
              </a:rPr>
              <a:t>here's </a:t>
            </a:r>
            <a:r>
              <a:rPr lang="en-GB" b="1" dirty="0" smtClean="0">
                <a:solidFill>
                  <a:srgbClr val="660066"/>
                </a:solidFill>
                <a:latin typeface="Bradley Hand ITC" panose="03070402050302030203" pitchFamily="66" charset="0"/>
              </a:rPr>
              <a:t>a lot of different singers and musicians, but we’re just going to be focusing on two.  The two singers  we’re focusing on are James Arthur and Paulo </a:t>
            </a:r>
            <a:r>
              <a:rPr lang="en-GB" b="1" dirty="0" err="1" smtClean="0">
                <a:solidFill>
                  <a:srgbClr val="660066"/>
                </a:solidFill>
                <a:latin typeface="Bradley Hand ITC" panose="03070402050302030203" pitchFamily="66" charset="0"/>
              </a:rPr>
              <a:t>Nutini</a:t>
            </a:r>
            <a:r>
              <a:rPr lang="en-GB" b="1" dirty="0" smtClean="0">
                <a:solidFill>
                  <a:srgbClr val="660066"/>
                </a:solidFill>
                <a:latin typeface="Bradley Hand ITC" panose="03070402050302030203" pitchFamily="66" charset="0"/>
                <a:sym typeface="Wingdings" panose="05000000000000000000" pitchFamily="2" charset="2"/>
              </a:rPr>
              <a:t></a:t>
            </a:r>
            <a:endParaRPr lang="en-GB" b="1" dirty="0">
              <a:solidFill>
                <a:srgbClr val="660066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140">
            <a:off x="339059" y="3715596"/>
            <a:ext cx="4248472" cy="268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886">
            <a:off x="5075861" y="3937558"/>
            <a:ext cx="4084095" cy="258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6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-245889"/>
            <a:ext cx="9157184" cy="709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52128"/>
          </a:xfrm>
        </p:spPr>
        <p:txBody>
          <a:bodyPr/>
          <a:lstStyle/>
          <a:p>
            <a:r>
              <a:rPr lang="en-GB" dirty="0" smtClean="0">
                <a:latin typeface="Lucida Calligraphy" panose="03010101010101010101" pitchFamily="66" charset="0"/>
              </a:rPr>
              <a:t>All about James </a:t>
            </a:r>
            <a:r>
              <a:rPr lang="en-GB" dirty="0">
                <a:latin typeface="Lucida Calligraphy" panose="03010101010101010101" pitchFamily="66" charset="0"/>
              </a:rPr>
              <a:t>A</a:t>
            </a:r>
            <a:r>
              <a:rPr lang="en-GB" dirty="0" smtClean="0">
                <a:latin typeface="Lucida Calligraphy" panose="03010101010101010101" pitchFamily="66" charset="0"/>
              </a:rPr>
              <a:t>rthur</a:t>
            </a:r>
            <a:endParaRPr lang="en-GB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73325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Lucida Calligraphy" panose="03010101010101010101" pitchFamily="66" charset="0"/>
              </a:rPr>
              <a:t>His full name is James Andrew Arthur.</a:t>
            </a:r>
          </a:p>
          <a:p>
            <a:r>
              <a:rPr lang="en-GB" dirty="0" smtClean="0">
                <a:latin typeface="Lucida Calligraphy" panose="03010101010101010101" pitchFamily="66" charset="0"/>
              </a:rPr>
              <a:t>He was born on the 2</a:t>
            </a:r>
            <a:r>
              <a:rPr lang="en-GB" baseline="30000" dirty="0" smtClean="0">
                <a:latin typeface="Lucida Calligraphy" panose="03010101010101010101" pitchFamily="66" charset="0"/>
              </a:rPr>
              <a:t>nd</a:t>
            </a:r>
            <a:r>
              <a:rPr lang="en-GB" dirty="0" smtClean="0">
                <a:latin typeface="Lucida Calligraphy" panose="03010101010101010101" pitchFamily="66" charset="0"/>
              </a:rPr>
              <a:t> of </a:t>
            </a:r>
            <a:r>
              <a:rPr lang="en-GB" dirty="0" smtClean="0">
                <a:latin typeface="Lucida Calligraphy" panose="03010101010101010101" pitchFamily="66" charset="0"/>
              </a:rPr>
              <a:t>March </a:t>
            </a:r>
            <a:r>
              <a:rPr lang="en-GB" dirty="0" smtClean="0">
                <a:latin typeface="Lucida Calligraphy" panose="03010101010101010101" pitchFamily="66" charset="0"/>
              </a:rPr>
              <a:t>1988 which makes him 30 years old.</a:t>
            </a:r>
          </a:p>
          <a:p>
            <a:r>
              <a:rPr lang="en-GB" dirty="0" smtClean="0">
                <a:latin typeface="Lucida Calligraphy" panose="03010101010101010101" pitchFamily="66" charset="0"/>
              </a:rPr>
              <a:t>He was born in </a:t>
            </a:r>
            <a:r>
              <a:rPr lang="en-GB" dirty="0" err="1" smtClean="0">
                <a:latin typeface="Lucida Calligraphy" panose="03010101010101010101" pitchFamily="66" charset="0"/>
              </a:rPr>
              <a:t>Middlesborough</a:t>
            </a:r>
            <a:r>
              <a:rPr lang="en-GB" dirty="0" smtClean="0">
                <a:latin typeface="Lucida Calligraphy" panose="03010101010101010101" pitchFamily="66" charset="0"/>
              </a:rPr>
              <a:t>, United </a:t>
            </a:r>
            <a:r>
              <a:rPr lang="en-GB" dirty="0" smtClean="0">
                <a:latin typeface="Lucida Calligraphy" panose="03010101010101010101" pitchFamily="66" charset="0"/>
              </a:rPr>
              <a:t>Kingdom.</a:t>
            </a:r>
          </a:p>
          <a:p>
            <a:r>
              <a:rPr lang="en-GB" dirty="0" smtClean="0">
                <a:latin typeface="Lucida Calligraphy" panose="03010101010101010101" pitchFamily="66" charset="0"/>
              </a:rPr>
              <a:t>James lives in </a:t>
            </a:r>
            <a:r>
              <a:rPr lang="en-GB" dirty="0" err="1" smtClean="0">
                <a:latin typeface="Lucida Calligraphy" panose="03010101010101010101" pitchFamily="66" charset="0"/>
              </a:rPr>
              <a:t>Saltburn</a:t>
            </a:r>
            <a:r>
              <a:rPr lang="en-GB" dirty="0" smtClean="0">
                <a:latin typeface="Lucida Calligraphy" panose="03010101010101010101" pitchFamily="66" charset="0"/>
              </a:rPr>
              <a:t>-by-the-</a:t>
            </a:r>
            <a:r>
              <a:rPr lang="en-GB" dirty="0" err="1" smtClean="0">
                <a:latin typeface="Lucida Calligraphy" panose="03010101010101010101" pitchFamily="66" charset="0"/>
              </a:rPr>
              <a:t>Sea,with</a:t>
            </a:r>
            <a:r>
              <a:rPr lang="en-GB" dirty="0" smtClean="0">
                <a:latin typeface="Lucida Calligraphy" panose="03010101010101010101" pitchFamily="66" charset="0"/>
              </a:rPr>
              <a:t> his mother and sisters.</a:t>
            </a:r>
          </a:p>
          <a:p>
            <a:r>
              <a:rPr lang="en-GB" dirty="0" smtClean="0">
                <a:latin typeface="Lucida Calligraphy" panose="03010101010101010101" pitchFamily="66" charset="0"/>
              </a:rPr>
              <a:t>His mother is Shirley Ashworth and father Neil Arthur.</a:t>
            </a:r>
          </a:p>
          <a:p>
            <a:r>
              <a:rPr lang="en-GB" dirty="0" smtClean="0">
                <a:latin typeface="Lucida Calligraphy" panose="03010101010101010101" pitchFamily="66" charset="0"/>
              </a:rPr>
              <a:t>James’s parents split up when he was 2 years old, they both settled with new partners.</a:t>
            </a:r>
          </a:p>
          <a:p>
            <a:r>
              <a:rPr lang="en-GB" dirty="0" smtClean="0">
                <a:latin typeface="Lucida Calligraphy" panose="03010101010101010101" pitchFamily="66" charset="0"/>
              </a:rPr>
              <a:t>Arthur has been writing and recording songs since he was 15 years old.</a:t>
            </a:r>
          </a:p>
          <a:p>
            <a:r>
              <a:rPr lang="en-GB" dirty="0" smtClean="0">
                <a:latin typeface="Lucida Calligraphy" panose="03010101010101010101" pitchFamily="66" charset="0"/>
              </a:rPr>
              <a:t>He has 5 siblings </a:t>
            </a:r>
            <a:r>
              <a:rPr lang="en-GB" dirty="0" smtClean="0">
                <a:latin typeface="Lucida Calligraphy" panose="03010101010101010101" pitchFamily="66" charset="0"/>
              </a:rPr>
              <a:t>- </a:t>
            </a:r>
            <a:r>
              <a:rPr lang="en-GB" dirty="0" smtClean="0">
                <a:latin typeface="Lucida Calligraphy" panose="03010101010101010101" pitchFamily="66" charset="0"/>
              </a:rPr>
              <a:t>1 </a:t>
            </a:r>
            <a:r>
              <a:rPr lang="en-GB" dirty="0" smtClean="0">
                <a:latin typeface="Lucida Calligraphy" panose="03010101010101010101" pitchFamily="66" charset="0"/>
              </a:rPr>
              <a:t>brother called Neil Arthur, 2 sisters called Sian and </a:t>
            </a:r>
            <a:r>
              <a:rPr lang="en-GB" dirty="0" smtClean="0">
                <a:latin typeface="Lucida Calligraphy" panose="03010101010101010101" pitchFamily="66" charset="0"/>
              </a:rPr>
              <a:t>Charlotte </a:t>
            </a:r>
            <a:r>
              <a:rPr lang="en-GB" dirty="0" smtClean="0">
                <a:latin typeface="Lucida Calligraphy" panose="03010101010101010101" pitchFamily="66" charset="0"/>
              </a:rPr>
              <a:t>Arthur and 2 half sisters </a:t>
            </a:r>
            <a:r>
              <a:rPr lang="en-GB" dirty="0">
                <a:latin typeface="Lucida Calligraphy" panose="03010101010101010101" pitchFamily="66" charset="0"/>
              </a:rPr>
              <a:t>J</a:t>
            </a:r>
            <a:r>
              <a:rPr lang="en-GB" dirty="0" smtClean="0">
                <a:latin typeface="Lucida Calligraphy" panose="03010101010101010101" pitchFamily="66" charset="0"/>
              </a:rPr>
              <a:t>asmin and </a:t>
            </a:r>
            <a:r>
              <a:rPr lang="en-GB" dirty="0">
                <a:latin typeface="Lucida Calligraphy" panose="03010101010101010101" pitchFamily="66" charset="0"/>
              </a:rPr>
              <a:t>N</a:t>
            </a:r>
            <a:r>
              <a:rPr lang="en-GB" dirty="0" smtClean="0">
                <a:latin typeface="Lucida Calligraphy" panose="03010101010101010101" pitchFamily="66" charset="0"/>
              </a:rPr>
              <a:t>eve Rafferty.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71253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4" y="0"/>
            <a:ext cx="91744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gency FB" panose="020B0503020202020204" pitchFamily="34" charset="0"/>
              </a:rPr>
              <a:t>All about Paulo </a:t>
            </a:r>
            <a:r>
              <a:rPr lang="en-GB" dirty="0" err="1" smtClean="0">
                <a:latin typeface="Agency FB" panose="020B0503020202020204" pitchFamily="34" charset="0"/>
              </a:rPr>
              <a:t>Nutini</a:t>
            </a:r>
            <a:endParaRPr lang="en-GB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4" y="1210444"/>
            <a:ext cx="8490916" cy="58189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Adobe Garamond Pro" pitchFamily="18" charset="0"/>
              </a:rPr>
              <a:t>1.His full name is Paulo </a:t>
            </a:r>
            <a:r>
              <a:rPr lang="en-GB" dirty="0" err="1" smtClean="0">
                <a:latin typeface="Adobe Garamond Pro" pitchFamily="18" charset="0"/>
              </a:rPr>
              <a:t>Giovannio</a:t>
            </a:r>
            <a:r>
              <a:rPr lang="en-GB" dirty="0">
                <a:latin typeface="Adobe Garamond Pro" pitchFamily="18" charset="0"/>
              </a:rPr>
              <a:t> </a:t>
            </a:r>
            <a:r>
              <a:rPr lang="en-GB" dirty="0" err="1" smtClean="0">
                <a:latin typeface="Adobe Garamond Pro" pitchFamily="18" charset="0"/>
              </a:rPr>
              <a:t>Nutini</a:t>
            </a:r>
            <a:r>
              <a:rPr lang="en-GB" dirty="0" smtClean="0">
                <a:latin typeface="Adobe Garamond Pro" pitchFamily="18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Adobe Garamond Pro" pitchFamily="18" charset="0"/>
              </a:rPr>
              <a:t>2. He was born on the 9</a:t>
            </a:r>
            <a:r>
              <a:rPr lang="en-GB" baseline="30000" dirty="0" smtClean="0">
                <a:latin typeface="Adobe Garamond Pro" pitchFamily="18" charset="0"/>
              </a:rPr>
              <a:t>th</a:t>
            </a:r>
            <a:r>
              <a:rPr lang="en-GB" dirty="0" smtClean="0">
                <a:latin typeface="Adobe Garamond Pro" pitchFamily="18" charset="0"/>
              </a:rPr>
              <a:t> of January 1987 which makes him 32 years old.</a:t>
            </a:r>
          </a:p>
          <a:p>
            <a:pPr marL="0" indent="0">
              <a:buNone/>
            </a:pPr>
            <a:r>
              <a:rPr lang="en-GB" dirty="0" smtClean="0">
                <a:latin typeface="Adobe Garamond Pro" pitchFamily="18" charset="0"/>
              </a:rPr>
              <a:t>He was born in Paisley</a:t>
            </a:r>
            <a:r>
              <a:rPr lang="en-GB" dirty="0" smtClean="0">
                <a:latin typeface="Adobe Garamond Pro" pitchFamily="18" charset="0"/>
              </a:rPr>
              <a:t>, Scotland</a:t>
            </a:r>
            <a:r>
              <a:rPr lang="en-GB" dirty="0">
                <a:latin typeface="Adobe Garamond Pro" pitchFamily="18" charset="0"/>
              </a:rPr>
              <a:t>.</a:t>
            </a:r>
            <a:endParaRPr lang="en-GB" dirty="0" smtClean="0">
              <a:latin typeface="Adobe Garamond Pro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Adobe Garamond Pro" pitchFamily="18" charset="0"/>
              </a:rPr>
              <a:t>3.He has a loving</a:t>
            </a:r>
            <a:r>
              <a:rPr lang="en-GB" dirty="0" smtClean="0">
                <a:latin typeface="Adobe Garamond Pro" pitchFamily="18" charset="0"/>
              </a:rPr>
              <a:t>, caring </a:t>
            </a:r>
            <a:r>
              <a:rPr lang="en-GB" dirty="0" smtClean="0">
                <a:latin typeface="Adobe Garamond Pro" pitchFamily="18" charset="0"/>
              </a:rPr>
              <a:t>girlfriend called Amber Anderson.                    </a:t>
            </a:r>
          </a:p>
          <a:p>
            <a:pPr marL="0" indent="0">
              <a:buNone/>
            </a:pPr>
            <a:r>
              <a:rPr lang="en-GB" dirty="0" smtClean="0">
                <a:latin typeface="Adobe Garamond Pro" pitchFamily="18" charset="0"/>
              </a:rPr>
              <a:t>4.He has a younger sister and father </a:t>
            </a:r>
            <a:r>
              <a:rPr lang="en-GB" dirty="0" err="1" smtClean="0">
                <a:latin typeface="Adobe Garamond Pro" pitchFamily="18" charset="0"/>
              </a:rPr>
              <a:t>Alfrodo</a:t>
            </a:r>
            <a:r>
              <a:rPr lang="en-GB" dirty="0" smtClean="0">
                <a:latin typeface="Adobe Garamond Pro" pitchFamily="18" charset="0"/>
              </a:rPr>
              <a:t> </a:t>
            </a:r>
            <a:r>
              <a:rPr lang="en-GB" dirty="0" err="1">
                <a:latin typeface="Adobe Garamond Pro" pitchFamily="18" charset="0"/>
              </a:rPr>
              <a:t>N</a:t>
            </a:r>
            <a:r>
              <a:rPr lang="en-GB" dirty="0" err="1" smtClean="0">
                <a:latin typeface="Adobe Garamond Pro" pitchFamily="18" charset="0"/>
              </a:rPr>
              <a:t>utini</a:t>
            </a:r>
            <a:r>
              <a:rPr lang="en-GB" dirty="0" smtClean="0">
                <a:latin typeface="Adobe Garamond Pro" pitchFamily="18" charset="0"/>
              </a:rPr>
              <a:t> </a:t>
            </a:r>
            <a:r>
              <a:rPr lang="en-GB" dirty="0" smtClean="0">
                <a:latin typeface="Adobe Garamond Pro" pitchFamily="18" charset="0"/>
              </a:rPr>
              <a:t>and mother Linda </a:t>
            </a:r>
            <a:r>
              <a:rPr lang="en-GB" dirty="0" err="1" smtClean="0">
                <a:latin typeface="Adobe Garamond Pro" pitchFamily="18" charset="0"/>
              </a:rPr>
              <a:t>Nutini</a:t>
            </a:r>
            <a:r>
              <a:rPr lang="en-GB" dirty="0" smtClean="0">
                <a:latin typeface="Adobe Garamond Pro" pitchFamily="18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Adobe Garamond Pro" pitchFamily="18" charset="0"/>
              </a:rPr>
              <a:t>5.He </a:t>
            </a:r>
            <a:r>
              <a:rPr lang="en-GB" dirty="0" smtClean="0">
                <a:latin typeface="Adobe Garamond Pro" pitchFamily="18" charset="0"/>
              </a:rPr>
              <a:t>has a gorgeous fluffy </a:t>
            </a:r>
            <a:r>
              <a:rPr lang="en-GB" dirty="0" smtClean="0">
                <a:latin typeface="Adobe Garamond Pro" pitchFamily="18" charset="0"/>
              </a:rPr>
              <a:t>dog.</a:t>
            </a:r>
          </a:p>
          <a:p>
            <a:pPr marL="0" indent="0">
              <a:buNone/>
            </a:pPr>
            <a:r>
              <a:rPr lang="en-GB" dirty="0" smtClean="0">
                <a:latin typeface="Adobe Garamond Pro" pitchFamily="18" charset="0"/>
              </a:rPr>
              <a:t>6. </a:t>
            </a:r>
            <a:r>
              <a:rPr lang="en-GB" dirty="0" smtClean="0">
                <a:latin typeface="Adobe Garamond Pro" pitchFamily="18" charset="0"/>
              </a:rPr>
              <a:t>His </a:t>
            </a:r>
            <a:r>
              <a:rPr lang="en-GB" dirty="0" smtClean="0">
                <a:latin typeface="Adobe Garamond Pro" pitchFamily="18" charset="0"/>
              </a:rPr>
              <a:t>top five songs </a:t>
            </a:r>
            <a:r>
              <a:rPr lang="en-GB" dirty="0" smtClean="0">
                <a:latin typeface="Adobe Garamond Pro" pitchFamily="18" charset="0"/>
              </a:rPr>
              <a:t>are: </a:t>
            </a:r>
            <a:r>
              <a:rPr lang="en-GB" dirty="0" smtClean="0">
                <a:latin typeface="Adobe Garamond Pro" pitchFamily="18" charset="0"/>
              </a:rPr>
              <a:t>Iron sky, </a:t>
            </a:r>
            <a:r>
              <a:rPr lang="en-GB" dirty="0">
                <a:latin typeface="Adobe Garamond Pro" pitchFamily="18" charset="0"/>
              </a:rPr>
              <a:t>N</a:t>
            </a:r>
            <a:r>
              <a:rPr lang="en-GB" dirty="0" smtClean="0">
                <a:latin typeface="Adobe Garamond Pro" pitchFamily="18" charset="0"/>
              </a:rPr>
              <a:t>ew shoes, Last request, Scream (funk my life up), Pencil full of lead and Candy.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4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26"/>
            <a:ext cx="9144000" cy="689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GB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Extra facts about 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J</a:t>
            </a:r>
            <a:r>
              <a:rPr lang="en-GB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ames 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GB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rthur </a:t>
            </a: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James  does not have a dog but he loves to save them.</a:t>
            </a:r>
          </a:p>
          <a:p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James has been homeless and has also been in foster care for most of his life, then reunited with his mother and </a:t>
            </a:r>
            <a:r>
              <a:rPr lang="en-GB" b="1" dirty="0">
                <a:latin typeface="Andalus" panose="02020603050405020304" pitchFamily="18" charset="-78"/>
                <a:cs typeface="Andalus" panose="02020603050405020304" pitchFamily="18" charset="-78"/>
              </a:rPr>
              <a:t>sisters</a:t>
            </a:r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James </a:t>
            </a:r>
            <a:r>
              <a:rPr lang="en-GB" b="1" dirty="0">
                <a:latin typeface="Andalus" panose="02020603050405020304" pitchFamily="18" charset="-78"/>
                <a:cs typeface="Andalus" panose="02020603050405020304" pitchFamily="18" charset="-78"/>
              </a:rPr>
              <a:t>Arthur has confirmed he's still with his ex-girlfriend Jessica Grist, after keeping his relationship under wraps for the past few </a:t>
            </a:r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months</a:t>
            </a:r>
            <a:r>
              <a:rPr lang="en-GB" dirty="0" smtClean="0"/>
              <a:t>.</a:t>
            </a:r>
          </a:p>
          <a:p>
            <a:r>
              <a:rPr lang="en-GB" b="1" dirty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 </a:t>
            </a:r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of James’s hobbies is to play guitar and often uses it in </a:t>
            </a:r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music.</a:t>
            </a:r>
          </a:p>
          <a:p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 </a:t>
            </a:r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has  no </a:t>
            </a:r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children.</a:t>
            </a:r>
          </a:p>
          <a:p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genre of music </a:t>
            </a:r>
            <a:r>
              <a:rPr lang="en-GB" b="1" dirty="0">
                <a:latin typeface="Andalus" panose="02020603050405020304" pitchFamily="18" charset="-78"/>
                <a:cs typeface="Andalus" panose="02020603050405020304" pitchFamily="18" charset="-78"/>
              </a:rPr>
              <a:t>J</a:t>
            </a:r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ames plays is </a:t>
            </a:r>
            <a:r>
              <a:rPr lang="en-GB" b="1" dirty="0">
                <a:latin typeface="Andalus" panose="02020603050405020304" pitchFamily="18" charset="-78"/>
                <a:cs typeface="Andalus" panose="02020603050405020304" pitchFamily="18" charset="-78"/>
              </a:rPr>
              <a:t>Pop R&amp;B soul hip hop </a:t>
            </a:r>
            <a:r>
              <a:rPr lang="en-GB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rock.</a:t>
            </a:r>
          </a:p>
          <a:p>
            <a:pPr marL="457200" lvl="1" indent="0">
              <a:buNone/>
            </a:pPr>
            <a:endParaRPr lang="en-GB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lvl="1" indent="0">
              <a:buNone/>
            </a:pPr>
            <a:endParaRPr lang="en-GB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6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Here are a few pictures of James Arthur and his girlfriend </a:t>
            </a:r>
            <a:endParaRPr lang="en-GB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278">
            <a:off x="249734" y="1936907"/>
            <a:ext cx="3187021" cy="454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52" y="1534398"/>
            <a:ext cx="2557970" cy="384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018">
            <a:off x="6415200" y="2121248"/>
            <a:ext cx="2697841" cy="38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0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85"/>
            <a:ext cx="9144000" cy="690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hiller" panose="04020404031007020602" pitchFamily="82" charset="0"/>
              </a:rPr>
              <a:t>Extra facts about Paulo </a:t>
            </a:r>
            <a:r>
              <a:rPr lang="en-GB" b="1" dirty="0" err="1" smtClean="0">
                <a:latin typeface="Chiller" panose="04020404031007020602" pitchFamily="82" charset="0"/>
              </a:rPr>
              <a:t>Nutini</a:t>
            </a:r>
            <a:endParaRPr lang="en-GB" b="1" dirty="0"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latin typeface="Chiller" panose="04020404031007020602" pitchFamily="82" charset="0"/>
              </a:rPr>
              <a:t>The type </a:t>
            </a:r>
            <a:r>
              <a:rPr lang="en-GB" b="1" dirty="0">
                <a:latin typeface="Chiller" panose="04020404031007020602" pitchFamily="82" charset="0"/>
              </a:rPr>
              <a:t>of </a:t>
            </a:r>
            <a:r>
              <a:rPr lang="en-GB" b="1" dirty="0" smtClean="0">
                <a:latin typeface="Chiller" panose="04020404031007020602" pitchFamily="82" charset="0"/>
              </a:rPr>
              <a:t>music Paulo plays is Pop </a:t>
            </a:r>
            <a:r>
              <a:rPr lang="en-GB" b="1" dirty="0">
                <a:latin typeface="Chiller" panose="04020404031007020602" pitchFamily="82" charset="0"/>
              </a:rPr>
              <a:t>rock, </a:t>
            </a:r>
            <a:r>
              <a:rPr lang="en-GB" b="1" dirty="0" smtClean="0">
                <a:latin typeface="Chiller" panose="04020404031007020602" pitchFamily="82" charset="0"/>
              </a:rPr>
              <a:t>blue </a:t>
            </a:r>
          </a:p>
          <a:p>
            <a:pPr marL="0" indent="0">
              <a:buNone/>
            </a:pPr>
            <a:r>
              <a:rPr lang="en-GB" b="1" dirty="0" smtClean="0">
                <a:latin typeface="Chiller" panose="04020404031007020602" pitchFamily="82" charset="0"/>
              </a:rPr>
              <a:t>-eyed </a:t>
            </a:r>
            <a:r>
              <a:rPr lang="en-GB" b="1" dirty="0">
                <a:latin typeface="Chiller" panose="04020404031007020602" pitchFamily="82" charset="0"/>
              </a:rPr>
              <a:t>soul, folk, </a:t>
            </a:r>
            <a:r>
              <a:rPr lang="en-GB" b="1" dirty="0" smtClean="0">
                <a:latin typeface="Chiller" panose="04020404031007020602" pitchFamily="82" charset="0"/>
              </a:rPr>
              <a:t>blues</a:t>
            </a:r>
            <a:r>
              <a:rPr lang="en-GB" b="1" dirty="0">
                <a:latin typeface="Chiller" panose="04020404031007020602" pitchFamily="82" charset="0"/>
              </a:rPr>
              <a:t> </a:t>
            </a:r>
            <a:r>
              <a:rPr lang="en-GB" b="1" dirty="0" smtClean="0">
                <a:latin typeface="Chiller" panose="04020404031007020602" pitchFamily="82" charset="0"/>
              </a:rPr>
              <a:t>and soul rock.</a:t>
            </a:r>
          </a:p>
          <a:p>
            <a:pPr marL="0" indent="0">
              <a:buNone/>
            </a:pPr>
            <a:r>
              <a:rPr lang="en-GB" b="1" dirty="0" smtClean="0">
                <a:latin typeface="Chiller" panose="04020404031007020602" pitchFamily="82" charset="0"/>
              </a:rPr>
              <a:t>One of </a:t>
            </a:r>
            <a:r>
              <a:rPr lang="en-GB" b="1" dirty="0" smtClean="0">
                <a:latin typeface="Chiller" panose="04020404031007020602" pitchFamily="82" charset="0"/>
              </a:rPr>
              <a:t>Paulo’s </a:t>
            </a:r>
            <a:r>
              <a:rPr lang="en-GB" b="1" dirty="0" smtClean="0">
                <a:latin typeface="Chiller" panose="04020404031007020602" pitchFamily="82" charset="0"/>
              </a:rPr>
              <a:t>hobbies is to play the guitar and he often uses it in his songs.</a:t>
            </a:r>
          </a:p>
          <a:p>
            <a:pPr marL="0" indent="0">
              <a:buNone/>
            </a:pPr>
            <a:r>
              <a:rPr lang="en-GB" b="1" dirty="0" smtClean="0">
                <a:latin typeface="Chiller" panose="04020404031007020602" pitchFamily="82" charset="0"/>
              </a:rPr>
              <a:t>He is both a song writer and singer.</a:t>
            </a:r>
          </a:p>
        </p:txBody>
      </p:sp>
    </p:spTree>
    <p:extLst>
      <p:ext uri="{BB962C8B-B14F-4D97-AF65-F5344CB8AC3E}">
        <p14:creationId xmlns:p14="http://schemas.microsoft.com/office/powerpoint/2010/main" val="4009749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358734">
            <a:off x="685800" y="2130425"/>
            <a:ext cx="8062664" cy="3098775"/>
          </a:xfrm>
        </p:spPr>
        <p:txBody>
          <a:bodyPr/>
          <a:lstStyle/>
          <a:p>
            <a:r>
              <a:rPr lang="en-GB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Thanks for watching</a:t>
            </a:r>
            <a:endParaRPr lang="en-GB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76672" y="908720"/>
            <a:ext cx="9249072" cy="61926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9870"/>
            <a:ext cx="3729652" cy="29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781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430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Welcome to our PowerPoint about Scottish singers/musicians. We hope you enjoy</vt:lpstr>
      <vt:lpstr>There's a lot of different singers and musicians, but we’re just going to be focusing on two.  The two singers  we’re focusing on are James Arthur and Paulo Nutini</vt:lpstr>
      <vt:lpstr>All about James Arthur</vt:lpstr>
      <vt:lpstr>All about Paulo Nutini</vt:lpstr>
      <vt:lpstr>Extra facts about James Arthur </vt:lpstr>
      <vt:lpstr>Here are a few pictures of James Arthur and his girlfriend </vt:lpstr>
      <vt:lpstr>Extra facts about Paulo Nutini</vt:lpstr>
      <vt:lpstr>Thanks for watching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power point about Scottish singers/musicians we hope you enjoy</dc:title>
  <dc:creator>sandbox pum</dc:creator>
  <cp:lastModifiedBy>Karen Melvin</cp:lastModifiedBy>
  <cp:revision>25</cp:revision>
  <dcterms:created xsi:type="dcterms:W3CDTF">2019-01-14T13:48:12Z</dcterms:created>
  <dcterms:modified xsi:type="dcterms:W3CDTF">2019-02-19T12:45:54Z</dcterms:modified>
</cp:coreProperties>
</file>