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5D"/>
    <a:srgbClr val="990099"/>
    <a:srgbClr val="DA00DA"/>
    <a:srgbClr val="FF99FF"/>
    <a:srgbClr val="16009A"/>
    <a:srgbClr val="90F175"/>
    <a:srgbClr val="B889DB"/>
    <a:srgbClr val="FD67EB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>
      <p:cViewPr>
        <p:scale>
          <a:sx n="50" d="100"/>
          <a:sy n="50" d="100"/>
        </p:scale>
        <p:origin x="-1986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993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18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121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42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34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579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492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88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473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9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12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0581D-76C5-4AD7-BB6B-6400EA7D0545}" type="datetimeFigureOut">
              <a:rPr lang="en-GB" smtClean="0"/>
              <a:t>19/02/2019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73F55-82FB-4A0A-9C36-EDA0A32577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14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989696">
            <a:off x="-117188" y="1173975"/>
            <a:ext cx="6633274" cy="1470025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rgbClr val="00FFFF"/>
                </a:solidFill>
                <a:latin typeface="Adobe Garamond Pro Bold" pitchFamily="18" charset="0"/>
              </a:rPr>
              <a:t>Calvin Harris </a:t>
            </a:r>
            <a:r>
              <a:rPr lang="en-GB" sz="6600" dirty="0">
                <a:solidFill>
                  <a:srgbClr val="00FFFF"/>
                </a:solidFill>
                <a:latin typeface="Adobe Garamond Pro Bold" pitchFamily="18" charset="0"/>
              </a:rPr>
              <a:t>&amp; J</a:t>
            </a:r>
            <a:r>
              <a:rPr lang="en-GB" sz="6600" dirty="0" smtClean="0">
                <a:solidFill>
                  <a:srgbClr val="00FFFF"/>
                </a:solidFill>
                <a:latin typeface="Adobe Garamond Pro Bold" pitchFamily="18" charset="0"/>
              </a:rPr>
              <a:t>ames </a:t>
            </a:r>
            <a:r>
              <a:rPr lang="en-GB" sz="6600" dirty="0">
                <a:solidFill>
                  <a:srgbClr val="00FFFF"/>
                </a:solidFill>
                <a:latin typeface="Adobe Garamond Pro Bold" pitchFamily="18" charset="0"/>
              </a:rPr>
              <a:t>A</a:t>
            </a:r>
            <a:r>
              <a:rPr lang="en-GB" sz="6600" dirty="0" smtClean="0">
                <a:solidFill>
                  <a:srgbClr val="00FFFF"/>
                </a:solidFill>
                <a:latin typeface="Adobe Garamond Pro Bold" pitchFamily="18" charset="0"/>
              </a:rPr>
              <a:t>rthur</a:t>
            </a:r>
            <a:r>
              <a:rPr lang="en-GB" sz="6600" dirty="0" smtClean="0">
                <a:solidFill>
                  <a:srgbClr val="00FFFF"/>
                </a:solidFill>
                <a:latin typeface="Adobe Garamond Pro Bold" pitchFamily="18" charset="0"/>
                <a:sym typeface="Wingdings" panose="05000000000000000000" pitchFamily="2" charset="2"/>
              </a:rPr>
              <a:t></a:t>
            </a:r>
            <a:endParaRPr lang="en-GB" sz="6600" dirty="0">
              <a:solidFill>
                <a:srgbClr val="00FFFF"/>
              </a:solidFill>
              <a:latin typeface="Adobe Garamond Pro Bold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3833">
            <a:off x="5292080" y="2498225"/>
            <a:ext cx="3312368" cy="186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13345">
            <a:off x="1475656" y="4221088"/>
            <a:ext cx="2924455" cy="19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28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Calvin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arris is currently single but has been out with a few music stars in the past such as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Rita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ra, Ellie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G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oulding,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 T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aylor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wift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and more.</a:t>
            </a:r>
            <a:endParaRPr lang="en-GB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17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0" y="0"/>
            <a:ext cx="9125744" cy="6882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6950"/>
            <a:ext cx="8229600" cy="2676345"/>
          </a:xfrm>
          <a:noFill/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FF5D"/>
                </a:solidFill>
              </a:rPr>
              <a:t>Calvin as </a:t>
            </a:r>
            <a:r>
              <a:rPr lang="en-GB" b="1" dirty="0" smtClean="0">
                <a:solidFill>
                  <a:srgbClr val="FFFF5D"/>
                </a:solidFill>
              </a:rPr>
              <a:t>you </a:t>
            </a:r>
            <a:r>
              <a:rPr lang="en-GB" b="1" dirty="0" smtClean="0">
                <a:solidFill>
                  <a:srgbClr val="FFFF5D"/>
                </a:solidFill>
              </a:rPr>
              <a:t>know already was born in </a:t>
            </a:r>
            <a:r>
              <a:rPr lang="en-GB" b="1" dirty="0">
                <a:solidFill>
                  <a:srgbClr val="FFFF5D"/>
                </a:solidFill>
              </a:rPr>
              <a:t>D</a:t>
            </a:r>
            <a:r>
              <a:rPr lang="en-GB" b="1" dirty="0" smtClean="0">
                <a:solidFill>
                  <a:srgbClr val="FFFF5D"/>
                </a:solidFill>
              </a:rPr>
              <a:t>umfries Scotland but is currently living his dream life in </a:t>
            </a:r>
            <a:r>
              <a:rPr lang="en-GB" b="1" dirty="0">
                <a:solidFill>
                  <a:srgbClr val="FFFF5D"/>
                </a:solidFill>
              </a:rPr>
              <a:t>C</a:t>
            </a:r>
            <a:r>
              <a:rPr lang="en-GB" b="1" dirty="0" smtClean="0">
                <a:solidFill>
                  <a:srgbClr val="FFFF5D"/>
                </a:solidFill>
              </a:rPr>
              <a:t>alifornia</a:t>
            </a:r>
            <a:r>
              <a:rPr lang="en-GB" dirty="0" smtClean="0">
                <a:solidFill>
                  <a:srgbClr val="FFFF5D"/>
                </a:solidFill>
              </a:rPr>
              <a:t>.</a:t>
            </a:r>
            <a:endParaRPr lang="en-GB" dirty="0">
              <a:solidFill>
                <a:srgbClr val="FFFF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3600400"/>
          </a:xfrm>
        </p:spPr>
        <p:txBody>
          <a:bodyPr>
            <a:normAutofit/>
          </a:bodyPr>
          <a:lstStyle/>
          <a:p>
            <a:r>
              <a:rPr lang="en-GB" b="1" dirty="0" smtClean="0"/>
              <a:t>James </a:t>
            </a:r>
            <a:r>
              <a:rPr lang="en-GB" b="1" dirty="0"/>
              <a:t>A</a:t>
            </a:r>
            <a:r>
              <a:rPr lang="en-GB" b="1" dirty="0" smtClean="0"/>
              <a:t>rthur as you know was born in </a:t>
            </a:r>
            <a:r>
              <a:rPr lang="en-GB" b="1" dirty="0"/>
              <a:t>M</a:t>
            </a:r>
            <a:r>
              <a:rPr lang="en-GB" b="1" dirty="0" smtClean="0"/>
              <a:t>iddlesbrough </a:t>
            </a:r>
            <a:r>
              <a:rPr lang="en-GB" b="1" dirty="0"/>
              <a:t>E</a:t>
            </a:r>
            <a:r>
              <a:rPr lang="en-GB" b="1" dirty="0" smtClean="0"/>
              <a:t>ngland and is still living in </a:t>
            </a:r>
            <a:r>
              <a:rPr lang="en-GB" b="1" dirty="0"/>
              <a:t>E</a:t>
            </a:r>
            <a:r>
              <a:rPr lang="en-GB" b="1" dirty="0" smtClean="0"/>
              <a:t>ngland today</a:t>
            </a:r>
            <a:r>
              <a:rPr lang="en-GB" dirty="0" smtClean="0"/>
              <a:t>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1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31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60648"/>
            <a:ext cx="6300192" cy="6264696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990099"/>
                </a:solidFill>
              </a:rPr>
              <a:t>Thanks for listening to </a:t>
            </a:r>
            <a:r>
              <a:rPr lang="en-GB" b="1" smtClean="0">
                <a:solidFill>
                  <a:srgbClr val="990099"/>
                </a:solidFill>
              </a:rPr>
              <a:t>our </a:t>
            </a:r>
            <a:r>
              <a:rPr lang="en-GB" b="1" smtClean="0">
                <a:solidFill>
                  <a:srgbClr val="990099"/>
                </a:solidFill>
              </a:rPr>
              <a:t>PowerPoint </a:t>
            </a:r>
            <a:r>
              <a:rPr lang="en-GB" b="1" dirty="0" smtClean="0">
                <a:solidFill>
                  <a:srgbClr val="990099"/>
                </a:solidFill>
              </a:rPr>
              <a:t>about </a:t>
            </a:r>
            <a:r>
              <a:rPr lang="en-GB" b="1" dirty="0">
                <a:solidFill>
                  <a:srgbClr val="990099"/>
                </a:solidFill>
              </a:rPr>
              <a:t>J</a:t>
            </a:r>
            <a:r>
              <a:rPr lang="en-GB" b="1" dirty="0" smtClean="0">
                <a:solidFill>
                  <a:srgbClr val="990099"/>
                </a:solidFill>
              </a:rPr>
              <a:t>ames </a:t>
            </a:r>
            <a:r>
              <a:rPr lang="en-GB" b="1" dirty="0">
                <a:solidFill>
                  <a:srgbClr val="990099"/>
                </a:solidFill>
              </a:rPr>
              <a:t>A</a:t>
            </a:r>
            <a:r>
              <a:rPr lang="en-GB" b="1" dirty="0" smtClean="0">
                <a:solidFill>
                  <a:srgbClr val="990099"/>
                </a:solidFill>
              </a:rPr>
              <a:t>rthur &amp; Calvin Harris </a:t>
            </a:r>
            <a:r>
              <a:rPr lang="en-GB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3528392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03" y="5030640"/>
            <a:ext cx="3260897" cy="1809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48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0"/>
            <a:ext cx="9116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75456"/>
            <a:ext cx="8229600" cy="7776864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Calvin’s </a:t>
            </a:r>
            <a:r>
              <a:rPr lang="en-GB" sz="72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real name is </a:t>
            </a:r>
            <a:r>
              <a:rPr lang="en-GB" sz="7200" b="1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A</a:t>
            </a:r>
            <a:r>
              <a:rPr lang="en-GB" sz="72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dam </a:t>
            </a:r>
            <a:r>
              <a:rPr lang="en-GB" sz="7200" b="1" dirty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</a:t>
            </a:r>
            <a:r>
              <a:rPr lang="en-GB" sz="7200" b="1" dirty="0" smtClean="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ichard Wiles.</a:t>
            </a:r>
            <a:endParaRPr lang="en-GB" sz="72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61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2764" y="-35407"/>
            <a:ext cx="101867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26046"/>
            <a:ext cx="5400600" cy="7415486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16009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Calvin Harris was born on the 17</a:t>
            </a:r>
            <a:r>
              <a:rPr lang="en-GB" sz="3600" b="1" baseline="30000" dirty="0" smtClean="0">
                <a:solidFill>
                  <a:srgbClr val="16009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</a:t>
            </a:r>
            <a:r>
              <a:rPr lang="en-GB" sz="3600" b="1" dirty="0" smtClean="0">
                <a:solidFill>
                  <a:srgbClr val="16009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</a:t>
            </a:r>
            <a:r>
              <a:rPr lang="en-GB" sz="3600" b="1" dirty="0">
                <a:solidFill>
                  <a:srgbClr val="16009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</a:t>
            </a:r>
            <a:r>
              <a:rPr lang="en-GB" sz="3600" b="1" dirty="0" smtClean="0">
                <a:solidFill>
                  <a:srgbClr val="16009A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anuary in 1984 in Dumfries and that makes him 34 years old .</a:t>
            </a:r>
            <a:endParaRPr lang="en-GB" sz="3600" b="1" dirty="0">
              <a:solidFill>
                <a:srgbClr val="16009A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398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22871">
            <a:off x="438506" y="907296"/>
            <a:ext cx="8229600" cy="5136320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James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rthur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was born on the 2</a:t>
            </a:r>
            <a:r>
              <a:rPr lang="en-GB" b="1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 march 1988 in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iddlesbrough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that makes him 30 years old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68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ln>
            <a:solidFill>
              <a:srgbClr val="16009A"/>
            </a:solidFill>
          </a:ln>
        </p:spPr>
        <p:txBody>
          <a:bodyPr>
            <a:normAutofit/>
          </a:bodyPr>
          <a:lstStyle/>
          <a:p>
            <a:r>
              <a:rPr lang="en-GB" sz="7200" b="1" i="1" dirty="0" smtClean="0">
                <a:solidFill>
                  <a:srgbClr val="B889DB"/>
                </a:solidFill>
              </a:rPr>
              <a:t>Song genres</a:t>
            </a:r>
            <a:endParaRPr lang="en-GB" sz="7200" b="1" i="1" dirty="0">
              <a:solidFill>
                <a:srgbClr val="B889DB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ln>
            <a:solidFill>
              <a:srgbClr val="00FFFF"/>
            </a:solidFill>
          </a:ln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00FFFF"/>
                </a:solidFill>
              </a:rPr>
              <a:t>J</a:t>
            </a:r>
            <a:r>
              <a:rPr lang="en-GB" sz="4000" dirty="0" smtClean="0">
                <a:solidFill>
                  <a:srgbClr val="16009A"/>
                </a:solidFill>
              </a:rPr>
              <a:t>a</a:t>
            </a:r>
            <a:r>
              <a:rPr lang="en-GB" sz="4000" dirty="0" smtClean="0">
                <a:solidFill>
                  <a:srgbClr val="00FFFF"/>
                </a:solidFill>
              </a:rPr>
              <a:t>m</a:t>
            </a:r>
            <a:r>
              <a:rPr lang="en-GB" sz="4000" dirty="0" smtClean="0">
                <a:solidFill>
                  <a:srgbClr val="16009A"/>
                </a:solidFill>
              </a:rPr>
              <a:t>e</a:t>
            </a:r>
            <a:r>
              <a:rPr lang="en-GB" sz="4000" dirty="0" smtClean="0">
                <a:solidFill>
                  <a:srgbClr val="00FFFF"/>
                </a:solidFill>
              </a:rPr>
              <a:t>s</a:t>
            </a:r>
            <a:r>
              <a:rPr lang="en-GB" sz="4000" dirty="0" smtClean="0"/>
              <a:t> </a:t>
            </a:r>
            <a:r>
              <a:rPr lang="en-GB" sz="4000" dirty="0">
                <a:solidFill>
                  <a:srgbClr val="16009A"/>
                </a:solidFill>
              </a:rPr>
              <a:t>A</a:t>
            </a:r>
            <a:r>
              <a:rPr lang="en-GB" sz="4000" dirty="0" smtClean="0">
                <a:solidFill>
                  <a:srgbClr val="00FFFF"/>
                </a:solidFill>
              </a:rPr>
              <a:t>r</a:t>
            </a:r>
            <a:r>
              <a:rPr lang="en-GB" sz="4000" dirty="0" smtClean="0">
                <a:solidFill>
                  <a:srgbClr val="16009A"/>
                </a:solidFill>
              </a:rPr>
              <a:t>t</a:t>
            </a:r>
            <a:r>
              <a:rPr lang="en-GB" sz="4000" dirty="0" smtClean="0">
                <a:solidFill>
                  <a:srgbClr val="00FFFF"/>
                </a:solidFill>
              </a:rPr>
              <a:t>h</a:t>
            </a:r>
            <a:r>
              <a:rPr lang="en-GB" sz="4000" dirty="0" smtClean="0">
                <a:solidFill>
                  <a:srgbClr val="16009A"/>
                </a:solidFill>
              </a:rPr>
              <a:t>u</a:t>
            </a:r>
            <a:r>
              <a:rPr lang="en-GB" sz="4000" dirty="0" smtClean="0">
                <a:solidFill>
                  <a:srgbClr val="00FFFF"/>
                </a:solidFill>
              </a:rPr>
              <a:t>r</a:t>
            </a:r>
            <a:endParaRPr lang="en-GB" sz="4000" dirty="0">
              <a:solidFill>
                <a:srgbClr val="00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GB" sz="3600" b="1" dirty="0" smtClean="0">
                <a:solidFill>
                  <a:srgbClr val="16009A"/>
                </a:solidFill>
              </a:rPr>
              <a:t>James is mostly known for his pop music but does other music genres such as classical  &amp; contemporary R&amp;B</a:t>
            </a:r>
            <a:endParaRPr lang="en-GB" sz="3600" b="1" dirty="0">
              <a:solidFill>
                <a:srgbClr val="16009A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ln>
            <a:solidFill>
              <a:srgbClr val="FD67EB"/>
            </a:solidFill>
          </a:ln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D67EB"/>
                </a:solidFill>
              </a:rPr>
              <a:t>C</a:t>
            </a:r>
            <a:r>
              <a:rPr lang="en-GB" sz="4000" dirty="0" smtClean="0">
                <a:solidFill>
                  <a:srgbClr val="DA00DA"/>
                </a:solidFill>
              </a:rPr>
              <a:t>a</a:t>
            </a:r>
            <a:r>
              <a:rPr lang="en-GB" sz="4000" dirty="0" smtClean="0">
                <a:solidFill>
                  <a:srgbClr val="FD67EB"/>
                </a:solidFill>
              </a:rPr>
              <a:t>l</a:t>
            </a:r>
            <a:r>
              <a:rPr lang="en-GB" sz="4000" dirty="0" smtClean="0">
                <a:solidFill>
                  <a:srgbClr val="DA00DA"/>
                </a:solidFill>
              </a:rPr>
              <a:t>v</a:t>
            </a:r>
            <a:r>
              <a:rPr lang="en-GB" sz="4000" dirty="0" smtClean="0">
                <a:solidFill>
                  <a:srgbClr val="FD67EB"/>
                </a:solidFill>
              </a:rPr>
              <a:t>i</a:t>
            </a:r>
            <a:r>
              <a:rPr lang="en-GB" sz="4000" dirty="0" smtClean="0">
                <a:solidFill>
                  <a:srgbClr val="DA00DA"/>
                </a:solidFill>
              </a:rPr>
              <a:t>n</a:t>
            </a:r>
            <a:r>
              <a:rPr lang="en-GB" sz="4000" dirty="0" smtClean="0"/>
              <a:t> </a:t>
            </a:r>
            <a:r>
              <a:rPr lang="en-GB" sz="4000" dirty="0">
                <a:solidFill>
                  <a:srgbClr val="FD67EB"/>
                </a:solidFill>
              </a:rPr>
              <a:t>H</a:t>
            </a:r>
            <a:r>
              <a:rPr lang="en-GB" sz="4000" dirty="0" smtClean="0">
                <a:solidFill>
                  <a:srgbClr val="DA00DA"/>
                </a:solidFill>
              </a:rPr>
              <a:t>a</a:t>
            </a:r>
            <a:r>
              <a:rPr lang="en-GB" sz="4000" dirty="0" smtClean="0">
                <a:solidFill>
                  <a:srgbClr val="FD67EB"/>
                </a:solidFill>
              </a:rPr>
              <a:t>r</a:t>
            </a:r>
            <a:r>
              <a:rPr lang="en-GB" sz="4000" dirty="0" smtClean="0">
                <a:solidFill>
                  <a:srgbClr val="DA00DA"/>
                </a:solidFill>
              </a:rPr>
              <a:t>r</a:t>
            </a:r>
            <a:r>
              <a:rPr lang="en-GB" sz="4000" dirty="0" smtClean="0">
                <a:solidFill>
                  <a:srgbClr val="FD67EB"/>
                </a:solidFill>
              </a:rPr>
              <a:t>i</a:t>
            </a:r>
            <a:r>
              <a:rPr lang="en-GB" sz="4000" dirty="0" smtClean="0">
                <a:solidFill>
                  <a:srgbClr val="DA00DA"/>
                </a:solidFill>
              </a:rPr>
              <a:t>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900" b="1" dirty="0" smtClean="0">
                <a:solidFill>
                  <a:srgbClr val="DA00DA"/>
                </a:solidFill>
              </a:rPr>
              <a:t>Calvin is mostly known for his dance/electronic music but does music within most genres, such as </a:t>
            </a:r>
            <a:r>
              <a:rPr lang="en-GB" sz="3900" b="1" dirty="0" err="1" smtClean="0">
                <a:solidFill>
                  <a:srgbClr val="DA00DA"/>
                </a:solidFill>
              </a:rPr>
              <a:t>pop,rock</a:t>
            </a:r>
            <a:r>
              <a:rPr lang="en-GB" sz="3900" b="1" dirty="0" smtClean="0">
                <a:solidFill>
                  <a:srgbClr val="DA00DA"/>
                </a:solidFill>
              </a:rPr>
              <a:t> and hip </a:t>
            </a:r>
            <a:r>
              <a:rPr lang="en-GB" sz="3900" b="1" dirty="0" err="1" smtClean="0">
                <a:solidFill>
                  <a:srgbClr val="DA00DA"/>
                </a:solidFill>
              </a:rPr>
              <a:t>hop,rap</a:t>
            </a:r>
            <a:endParaRPr lang="en-GB" sz="3900" b="1" dirty="0" smtClean="0">
              <a:solidFill>
                <a:srgbClr val="DA00DA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9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-891480"/>
            <a:ext cx="7380312" cy="6912768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solidFill>
                  <a:srgbClr val="16009A"/>
                </a:solidFill>
              </a:rPr>
              <a:t>Instruments</a:t>
            </a:r>
            <a:r>
              <a:rPr lang="en-GB" sz="4800" b="1" dirty="0" smtClean="0">
                <a:solidFill>
                  <a:srgbClr val="16009A"/>
                </a:solidFill>
              </a:rPr>
              <a:t/>
            </a:r>
            <a:br>
              <a:rPr lang="en-GB" sz="4800" b="1" dirty="0" smtClean="0">
                <a:solidFill>
                  <a:srgbClr val="16009A"/>
                </a:solidFill>
              </a:rPr>
            </a:b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James Arthur plays</a:t>
            </a:r>
            <a:r>
              <a:rPr lang="en-GB" sz="4800" b="1" dirty="0" smtClean="0">
                <a:solidFill>
                  <a:srgbClr val="16009A"/>
                </a:solidFill>
              </a:rPr>
              <a:t>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the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guitar.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GB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Calvin Harris </a:t>
            </a:r>
            <a:r>
              <a:rPr lang="en-GB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plays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 Custom </a:t>
            </a:r>
            <a:r>
              <a:rPr lang="en-GB" sz="4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Gibson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SG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guitar, </a:t>
            </a:r>
            <a:r>
              <a:rPr lang="en-GB" sz="48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keyboard etc.</a:t>
            </a:r>
            <a:endParaRPr lang="en-GB" sz="48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6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 fontScale="90000"/>
          </a:bodyPr>
          <a:lstStyle/>
          <a:p>
            <a:r>
              <a:rPr lang="en-GB" sz="5300" b="1" dirty="0" smtClean="0"/>
              <a:t>James </a:t>
            </a:r>
            <a:r>
              <a:rPr lang="en-GB" sz="5300" b="1" dirty="0"/>
              <a:t>A</a:t>
            </a:r>
            <a:r>
              <a:rPr lang="en-GB" sz="5300" b="1" dirty="0" smtClean="0"/>
              <a:t>rthur has 5 </a:t>
            </a:r>
            <a:r>
              <a:rPr lang="en-GB" sz="5300" b="1" dirty="0" smtClean="0"/>
              <a:t>siblings, </a:t>
            </a:r>
            <a:r>
              <a:rPr lang="en-GB" sz="5300" b="1" dirty="0" smtClean="0"/>
              <a:t>4 sisters and 1 </a:t>
            </a:r>
            <a:r>
              <a:rPr lang="en-GB" sz="5300" b="1" dirty="0" smtClean="0"/>
              <a:t>brother. </a:t>
            </a:r>
            <a:r>
              <a:rPr lang="en-GB" sz="5300" b="1" dirty="0"/>
              <a:t>T</a:t>
            </a:r>
            <a:r>
              <a:rPr lang="en-GB" sz="5300" b="1" dirty="0" smtClean="0"/>
              <a:t>he sisters’ </a:t>
            </a:r>
            <a:r>
              <a:rPr lang="en-GB" sz="5300" b="1" dirty="0" smtClean="0"/>
              <a:t>names are Neve, Sian, Charlotte and </a:t>
            </a:r>
            <a:r>
              <a:rPr lang="en-GB" sz="5300" b="1" dirty="0" smtClean="0"/>
              <a:t>Jasmin, </a:t>
            </a:r>
            <a:r>
              <a:rPr lang="en-GB" sz="5300" b="1" dirty="0" smtClean="0"/>
              <a:t>his brothers name is </a:t>
            </a:r>
            <a:r>
              <a:rPr lang="en-GB" sz="5300" b="1" dirty="0"/>
              <a:t>N</a:t>
            </a:r>
            <a:r>
              <a:rPr lang="en-GB" sz="5300" b="1" dirty="0" smtClean="0"/>
              <a:t>eil.</a:t>
            </a:r>
            <a:br>
              <a:rPr lang="en-GB" sz="5300" b="1" dirty="0" smtClean="0"/>
            </a:br>
            <a:r>
              <a:rPr lang="en-GB" sz="5300" dirty="0"/>
              <a:t/>
            </a:r>
            <a:br>
              <a:rPr lang="en-GB" sz="5300" dirty="0"/>
            </a:br>
            <a:r>
              <a:rPr lang="en-GB" sz="5300" b="1" dirty="0" smtClean="0"/>
              <a:t>Calvin </a:t>
            </a:r>
            <a:r>
              <a:rPr lang="en-GB" sz="5300" b="1" dirty="0"/>
              <a:t>H</a:t>
            </a:r>
            <a:r>
              <a:rPr lang="en-GB" sz="5300" b="1" dirty="0" smtClean="0"/>
              <a:t>arris has a brother and a sister </a:t>
            </a:r>
            <a:r>
              <a:rPr lang="en-GB" sz="5300" b="1" dirty="0" smtClean="0"/>
              <a:t>- Sophie </a:t>
            </a:r>
            <a:r>
              <a:rPr lang="en-GB" sz="5300" b="1" dirty="0" smtClean="0"/>
              <a:t>and Edward Wiles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64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6600" b="1" i="1" dirty="0" smtClean="0">
                <a:solidFill>
                  <a:srgbClr val="002060"/>
                </a:solidFill>
              </a:rPr>
              <a:t>Calvin’s &amp; </a:t>
            </a:r>
            <a:r>
              <a:rPr lang="en-GB" sz="6600" b="1" i="1" dirty="0" smtClean="0">
                <a:solidFill>
                  <a:srgbClr val="002060"/>
                </a:solidFill>
              </a:rPr>
              <a:t>James's </a:t>
            </a:r>
            <a:r>
              <a:rPr lang="en-GB" sz="6600" b="1" i="1" dirty="0" smtClean="0">
                <a:solidFill>
                  <a:srgbClr val="002060"/>
                </a:solidFill>
              </a:rPr>
              <a:t>parents</a:t>
            </a:r>
            <a:endParaRPr lang="en-GB" sz="6600" b="1" i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DA00DA"/>
                </a:solidFill>
              </a:rPr>
              <a:t>Mother’s name is </a:t>
            </a:r>
            <a:r>
              <a:rPr lang="en-GB" sz="4000" b="1" dirty="0">
                <a:solidFill>
                  <a:srgbClr val="DA00DA"/>
                </a:solidFill>
              </a:rPr>
              <a:t>P</a:t>
            </a:r>
            <a:r>
              <a:rPr lang="en-GB" sz="4000" b="1" dirty="0" smtClean="0">
                <a:solidFill>
                  <a:srgbClr val="DA00DA"/>
                </a:solidFill>
              </a:rPr>
              <a:t>amela Wiles</a:t>
            </a:r>
            <a:endParaRPr lang="en-GB" sz="4000" b="1" dirty="0">
              <a:solidFill>
                <a:srgbClr val="DA00DA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4000" b="1" dirty="0" smtClean="0">
                <a:solidFill>
                  <a:srgbClr val="0070C0"/>
                </a:solidFill>
              </a:rPr>
              <a:t>Father’s name is David Wiles</a:t>
            </a:r>
          </a:p>
          <a:p>
            <a:endParaRPr lang="en-GB" sz="4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GB" sz="4000" b="1" dirty="0" smtClean="0">
              <a:solidFill>
                <a:srgbClr val="0070C0"/>
              </a:solidFill>
            </a:endParaRPr>
          </a:p>
          <a:p>
            <a:endParaRPr lang="en-GB" sz="4000" b="1" dirty="0" smtClean="0">
              <a:solidFill>
                <a:srgbClr val="0070C0"/>
              </a:solidFill>
            </a:endParaRPr>
          </a:p>
          <a:p>
            <a:endParaRPr lang="en-GB" sz="4000" b="1" dirty="0">
              <a:solidFill>
                <a:srgbClr val="0070C0"/>
              </a:solidFill>
            </a:endParaRPr>
          </a:p>
          <a:p>
            <a:endParaRPr lang="en-GB" sz="4000" b="1" dirty="0" smtClean="0">
              <a:solidFill>
                <a:srgbClr val="0070C0"/>
              </a:solidFill>
            </a:endParaRPr>
          </a:p>
          <a:p>
            <a:endParaRPr lang="en-GB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9736">
            <a:off x="2411454" y="3321595"/>
            <a:ext cx="3376723" cy="257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8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7424"/>
            <a:ext cx="8229600" cy="1281742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ames Arthur </a:t>
            </a: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has a 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Girlfriend</a:t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ames </a:t>
            </a: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rthur has a girlfriend </a:t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named </a:t>
            </a: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essica </a:t>
            </a: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</a:t>
            </a: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rist she is 28 years of age</a:t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named</a:t>
            </a:r>
            <a:br>
              <a:rPr lang="en-GB" sz="4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sz="4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J</a:t>
            </a:r>
            <a:r>
              <a:rPr lang="en-GB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essica grist she is 28 years of age</a:t>
            </a: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endParaRPr lang="en-GB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040">
            <a:off x="930053" y="4117443"/>
            <a:ext cx="3072953" cy="204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8858">
            <a:off x="5703252" y="3800906"/>
            <a:ext cx="1665016" cy="13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9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227</Words>
  <Application>Microsoft Office PowerPoint</Application>
  <PresentationFormat>On-screen Show (4:3)</PresentationFormat>
  <Paragraphs>23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Calvin Harris &amp; James Arthur</vt:lpstr>
      <vt:lpstr>Calvin’s real name is Adam Richard Wiles.</vt:lpstr>
      <vt:lpstr>Calvin Harris was born on the 17th of January in 1984 in Dumfries and that makes him 34 years old .</vt:lpstr>
      <vt:lpstr>James Arthur was born on the 2nd of march 1988 in Middlesbrough and that makes him 30 years old</vt:lpstr>
      <vt:lpstr>Song genres</vt:lpstr>
      <vt:lpstr>Instruments James Arthur plays the guitar.  Calvin Harris plays a Custom Gibson SG guitar, keyboard etc.</vt:lpstr>
      <vt:lpstr>James Arthur has 5 siblings, 4 sisters and 1 brother. The sisters’ names are Neve, Sian, Charlotte and Jasmin, his brothers name is Neil.  Calvin Harris has a brother and a sister - Sophie and Edward Wiles.</vt:lpstr>
      <vt:lpstr>Calvin’s &amp; James's parents</vt:lpstr>
      <vt:lpstr> James Arthur has a Girlfriend            James Arthur has a girlfriend  named Jessica Grist she is 28 years of age                   named   Jessica grist she is 28 years of age   </vt:lpstr>
      <vt:lpstr>Calvin Harris is currently single but has been out with a few music stars in the past such as Rita Ora, Ellie Goulding, Taylor Swift and more.</vt:lpstr>
      <vt:lpstr>Calvin as you know already was born in Dumfries Scotland but is currently living his dream life in California.</vt:lpstr>
      <vt:lpstr>James Arthur as you know was born in Middlesbrough England and is still living in England today. </vt:lpstr>
      <vt:lpstr>Thanks for listening to our PowerPoint about James Arthur &amp; Calvin Harris 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Calvin Harris</dc:title>
  <dc:creator>sandbox pum</dc:creator>
  <cp:lastModifiedBy>Karen Melvin</cp:lastModifiedBy>
  <cp:revision>27</cp:revision>
  <dcterms:created xsi:type="dcterms:W3CDTF">2019-01-14T13:55:36Z</dcterms:created>
  <dcterms:modified xsi:type="dcterms:W3CDTF">2019-02-19T12:42:16Z</dcterms:modified>
</cp:coreProperties>
</file>