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4301" r:id="rId1"/>
  </p:sldMasterIdLst>
  <p:notesMasterIdLst>
    <p:notesMasterId r:id="rId18"/>
  </p:notesMasterIdLst>
  <p:handoutMasterIdLst>
    <p:handoutMasterId r:id="rId19"/>
  </p:handoutMasterIdLst>
  <p:sldIdLst>
    <p:sldId id="258" r:id="rId2"/>
    <p:sldId id="277" r:id="rId3"/>
    <p:sldId id="268" r:id="rId4"/>
    <p:sldId id="279" r:id="rId5"/>
    <p:sldId id="280" r:id="rId6"/>
    <p:sldId id="281" r:id="rId7"/>
    <p:sldId id="282" r:id="rId8"/>
    <p:sldId id="283" r:id="rId9"/>
    <p:sldId id="284" r:id="rId10"/>
    <p:sldId id="285" r:id="rId11"/>
    <p:sldId id="286" r:id="rId12"/>
    <p:sldId id="287" r:id="rId13"/>
    <p:sldId id="289" r:id="rId14"/>
    <p:sldId id="288" r:id="rId15"/>
    <p:sldId id="278" r:id="rId16"/>
    <p:sldId id="290" r:id="rId17"/>
  </p:sldIdLst>
  <p:sldSz cx="17640300" cy="8820150"/>
  <p:notesSz cx="6858000" cy="9144000"/>
  <p:embeddedFontLst>
    <p:embeddedFont>
      <p:font typeface="Calibri Light" panose="020F0302020204030204" pitchFamily="34" charset="0"/>
      <p:regular r:id="rId20"/>
      <p:italic r:id="rId21"/>
    </p:embeddedFont>
    <p:embeddedFont>
      <p:font typeface="Twinkl SemiBold" pitchFamily="2" charset="0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Twinkl" pitchFamily="2" charset="0"/>
      <p:regular r:id="rId27"/>
      <p:bold r:id="rId28"/>
    </p:embeddedFont>
  </p:embeddedFontLst>
  <p:defaultTextStyle>
    <a:defPPr>
      <a:defRPr lang="en-US"/>
    </a:defPPr>
    <a:lvl1pPr algn="l" defTabSz="1509713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754063" indent="-334963" algn="l" defTabSz="1509713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1509713" indent="-669925" algn="l" defTabSz="1509713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2265363" indent="-1004888" algn="l" defTabSz="1509713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3021013" indent="-1341438" algn="l" defTabSz="1509713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65" userDrawn="1">
          <p15:clr>
            <a:srgbClr val="A4A3A4"/>
          </p15:clr>
        </p15:guide>
        <p15:guide id="2" pos="5556">
          <p15:clr>
            <a:srgbClr val="A4A3A4"/>
          </p15:clr>
        </p15:guide>
        <p15:guide id="3" pos="398">
          <p15:clr>
            <a:srgbClr val="A4A3A4"/>
          </p15:clr>
        </p15:guide>
        <p15:guide id="4" orient="horz" pos="5111">
          <p15:clr>
            <a:srgbClr val="A4A3A4"/>
          </p15:clr>
        </p15:guide>
        <p15:guide id="5" pos="10682">
          <p15:clr>
            <a:srgbClr val="A4A3A4"/>
          </p15:clr>
        </p15:guide>
        <p15:guide id="6" orient="horz" pos="309">
          <p15:clr>
            <a:srgbClr val="A4A3A4"/>
          </p15:clr>
        </p15:guide>
        <p15:guide id="7" pos="607">
          <p15:clr>
            <a:srgbClr val="A4A3A4"/>
          </p15:clr>
        </p15:guide>
        <p15:guide id="8" orient="horz" pos="514">
          <p15:clr>
            <a:srgbClr val="A4A3A4"/>
          </p15:clr>
        </p15:guide>
        <p15:guide id="9" orient="horz" pos="4910" userDrawn="1">
          <p15:clr>
            <a:srgbClr val="A4A3A4"/>
          </p15:clr>
        </p15:guide>
        <p15:guide id="10" pos="1047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4F6595"/>
    <a:srgbClr val="505E94"/>
    <a:srgbClr val="4F6395"/>
    <a:srgbClr val="DE1E5A"/>
    <a:srgbClr val="18A0DB"/>
    <a:srgbClr val="BC0105"/>
    <a:srgbClr val="4DB1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180" y="90"/>
      </p:cViewPr>
      <p:guideLst>
        <p:guide orient="horz" pos="2665"/>
        <p:guide pos="5556"/>
        <p:guide pos="398"/>
        <p:guide orient="horz" pos="5111"/>
        <p:guide pos="10682"/>
        <p:guide orient="horz" pos="309"/>
        <p:guide pos="607"/>
        <p:guide orient="horz" pos="514"/>
        <p:guide orient="horz" pos="4910"/>
        <p:guide pos="1047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5" d="100"/>
          <a:sy n="85" d="100"/>
        </p:scale>
        <p:origin x="249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BA95095-BB42-4BDF-9C53-67AAFCEC5BFA}" type="datetimeFigureOut">
              <a:rPr lang="en-GB"/>
              <a:pPr>
                <a:defRPr/>
              </a:pPr>
              <a:t>03/02/2020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F7EE7E4-4E07-40C6-BEE2-05C4D1C7F57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C2944EB-692A-42E6-BCD3-4ECF94F04F17}" type="datetimeFigureOut">
              <a:rPr lang="en-GB"/>
              <a:pPr>
                <a:defRPr/>
              </a:pPr>
              <a:t>03/02/2020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1143000"/>
            <a:ext cx="61722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841D668-E745-4180-B3B5-A296F34506C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1509713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54063" algn="l" defTabSz="1509713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509713" algn="l" defTabSz="1509713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265363" algn="l" defTabSz="1509713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3021013" algn="l" defTabSz="1509713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778839" algn="l" defTabSz="1511535" rtl="0" eaLnBrk="1" latinLnBrk="0" hangingPunct="1">
      <a:defRPr sz="1984" kern="1200">
        <a:solidFill>
          <a:schemeClr val="tx1"/>
        </a:solidFill>
        <a:latin typeface="+mn-lt"/>
        <a:ea typeface="+mn-ea"/>
        <a:cs typeface="+mn-cs"/>
      </a:defRPr>
    </a:lvl6pPr>
    <a:lvl7pPr marL="4534606" algn="l" defTabSz="1511535" rtl="0" eaLnBrk="1" latinLnBrk="0" hangingPunct="1">
      <a:defRPr sz="1984" kern="1200">
        <a:solidFill>
          <a:schemeClr val="tx1"/>
        </a:solidFill>
        <a:latin typeface="+mn-lt"/>
        <a:ea typeface="+mn-ea"/>
        <a:cs typeface="+mn-cs"/>
      </a:defRPr>
    </a:lvl7pPr>
    <a:lvl8pPr marL="5290373" algn="l" defTabSz="1511535" rtl="0" eaLnBrk="1" latinLnBrk="0" hangingPunct="1">
      <a:defRPr sz="1984" kern="1200">
        <a:solidFill>
          <a:schemeClr val="tx1"/>
        </a:solidFill>
        <a:latin typeface="+mn-lt"/>
        <a:ea typeface="+mn-ea"/>
        <a:cs typeface="+mn-cs"/>
      </a:defRPr>
    </a:lvl8pPr>
    <a:lvl9pPr marL="6046143" algn="l" defTabSz="1511535" rtl="0" eaLnBrk="1" latinLnBrk="0" hangingPunct="1">
      <a:defRPr sz="198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5038" y="1443483"/>
            <a:ext cx="13230225" cy="3070719"/>
          </a:xfrm>
        </p:spPr>
        <p:txBody>
          <a:bodyPr anchor="b"/>
          <a:lstStyle>
            <a:lvl1pPr algn="ctr">
              <a:defRPr sz="771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5038" y="4632621"/>
            <a:ext cx="13230225" cy="2129494"/>
          </a:xfrm>
        </p:spPr>
        <p:txBody>
          <a:bodyPr/>
          <a:lstStyle>
            <a:lvl1pPr marL="0" indent="0" algn="ctr">
              <a:buNone/>
              <a:defRPr sz="3087"/>
            </a:lvl1pPr>
            <a:lvl2pPr marL="588005" indent="0" algn="ctr">
              <a:buNone/>
              <a:defRPr sz="2572"/>
            </a:lvl2pPr>
            <a:lvl3pPr marL="1176010" indent="0" algn="ctr">
              <a:buNone/>
              <a:defRPr sz="2315"/>
            </a:lvl3pPr>
            <a:lvl4pPr marL="1764015" indent="0" algn="ctr">
              <a:buNone/>
              <a:defRPr sz="2058"/>
            </a:lvl4pPr>
            <a:lvl5pPr marL="2352020" indent="0" algn="ctr">
              <a:buNone/>
              <a:defRPr sz="2058"/>
            </a:lvl5pPr>
            <a:lvl6pPr marL="2940025" indent="0" algn="ctr">
              <a:buNone/>
              <a:defRPr sz="2058"/>
            </a:lvl6pPr>
            <a:lvl7pPr marL="3528030" indent="0" algn="ctr">
              <a:buNone/>
              <a:defRPr sz="2058"/>
            </a:lvl7pPr>
            <a:lvl8pPr marL="4116034" indent="0" algn="ctr">
              <a:buNone/>
              <a:defRPr sz="2058"/>
            </a:lvl8pPr>
            <a:lvl9pPr marL="4704039" indent="0" algn="ctr">
              <a:buNone/>
              <a:defRPr sz="2058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3A497-279E-4FF5-A8F9-00A1047A8CDC}" type="datetimeFigureOut">
              <a:rPr lang="en-US"/>
              <a:pPr>
                <a:defRPr/>
              </a:pPr>
              <a:t>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46C85-7BD6-4C71-8CD0-D3D5EC38B8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161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37D44-17DB-4189-BC48-2F65455FE64A}" type="datetimeFigureOut">
              <a:rPr lang="en-US"/>
              <a:pPr>
                <a:defRPr/>
              </a:pPr>
              <a:t>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1C640-CFDD-48BD-877A-B62ECAE03B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41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623840" y="469592"/>
            <a:ext cx="3803690" cy="747466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2771" y="469592"/>
            <a:ext cx="11190565" cy="747466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3DF52-C910-467D-B477-D1591C198168}" type="datetimeFigureOut">
              <a:rPr lang="en-US"/>
              <a:pPr>
                <a:defRPr/>
              </a:pPr>
              <a:t>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89F81C-9D1B-45E9-B90C-32267B5EEC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4903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32803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6856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882650" y="563563"/>
            <a:ext cx="15857538" cy="7662862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492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736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882014" y="615912"/>
            <a:ext cx="15857894" cy="127878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667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28671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53297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763588" y="523875"/>
            <a:ext cx="16113125" cy="7772400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492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575" dirty="0">
                <a:latin typeface="Twinkl" pitchFamily="50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80074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3DC85A-1B55-43AA-9260-CDBCB6E789A7}" type="datetimeFigureOut">
              <a:rPr lang="en-US"/>
              <a:pPr>
                <a:defRPr/>
              </a:pPr>
              <a:t>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BEE338-1365-431D-B1B8-71875FA9BA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018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3583" y="2198914"/>
            <a:ext cx="15214759" cy="3668937"/>
          </a:xfrm>
        </p:spPr>
        <p:txBody>
          <a:bodyPr anchor="b"/>
          <a:lstStyle>
            <a:lvl1pPr>
              <a:defRPr sz="771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3583" y="5902560"/>
            <a:ext cx="15214759" cy="1929407"/>
          </a:xfrm>
        </p:spPr>
        <p:txBody>
          <a:bodyPr/>
          <a:lstStyle>
            <a:lvl1pPr marL="0" indent="0">
              <a:buNone/>
              <a:defRPr sz="3087">
                <a:solidFill>
                  <a:schemeClr val="tx1">
                    <a:tint val="75000"/>
                  </a:schemeClr>
                </a:solidFill>
              </a:defRPr>
            </a:lvl1pPr>
            <a:lvl2pPr marL="588005" indent="0">
              <a:buNone/>
              <a:defRPr sz="2572">
                <a:solidFill>
                  <a:schemeClr val="tx1">
                    <a:tint val="75000"/>
                  </a:schemeClr>
                </a:solidFill>
              </a:defRPr>
            </a:lvl2pPr>
            <a:lvl3pPr marL="1176010" indent="0">
              <a:buNone/>
              <a:defRPr sz="2315">
                <a:solidFill>
                  <a:schemeClr val="tx1">
                    <a:tint val="75000"/>
                  </a:schemeClr>
                </a:solidFill>
              </a:defRPr>
            </a:lvl3pPr>
            <a:lvl4pPr marL="1764015" indent="0">
              <a:buNone/>
              <a:defRPr sz="2058">
                <a:solidFill>
                  <a:schemeClr val="tx1">
                    <a:tint val="75000"/>
                  </a:schemeClr>
                </a:solidFill>
              </a:defRPr>
            </a:lvl4pPr>
            <a:lvl5pPr marL="2352020" indent="0">
              <a:buNone/>
              <a:defRPr sz="2058">
                <a:solidFill>
                  <a:schemeClr val="tx1">
                    <a:tint val="75000"/>
                  </a:schemeClr>
                </a:solidFill>
              </a:defRPr>
            </a:lvl5pPr>
            <a:lvl6pPr marL="2940025" indent="0">
              <a:buNone/>
              <a:defRPr sz="2058">
                <a:solidFill>
                  <a:schemeClr val="tx1">
                    <a:tint val="75000"/>
                  </a:schemeClr>
                </a:solidFill>
              </a:defRPr>
            </a:lvl6pPr>
            <a:lvl7pPr marL="3528030" indent="0">
              <a:buNone/>
              <a:defRPr sz="2058">
                <a:solidFill>
                  <a:schemeClr val="tx1">
                    <a:tint val="75000"/>
                  </a:schemeClr>
                </a:solidFill>
              </a:defRPr>
            </a:lvl7pPr>
            <a:lvl8pPr marL="4116034" indent="0">
              <a:buNone/>
              <a:defRPr sz="2058">
                <a:solidFill>
                  <a:schemeClr val="tx1">
                    <a:tint val="75000"/>
                  </a:schemeClr>
                </a:solidFill>
              </a:defRPr>
            </a:lvl8pPr>
            <a:lvl9pPr marL="4704039" indent="0">
              <a:buNone/>
              <a:defRPr sz="205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CE634A-B878-48A8-A744-448061EA986D}" type="datetimeFigureOut">
              <a:rPr lang="en-US"/>
              <a:pPr>
                <a:defRPr/>
              </a:pPr>
              <a:t>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FF1F3-F3A0-44C9-811E-CBD75CDEB8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274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2770" y="2347957"/>
            <a:ext cx="7497128" cy="55963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30402" y="2347957"/>
            <a:ext cx="7497128" cy="55963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F5F448-0ECC-406C-93BC-2C2E94585C11}" type="datetimeFigureOut">
              <a:rPr lang="en-US"/>
              <a:pPr>
                <a:defRPr/>
              </a:pPr>
              <a:t>2/3/2020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C0899-E8B7-4C45-93B9-C4CE438FEA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81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5068" y="469592"/>
            <a:ext cx="15214759" cy="17048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5069" y="2162163"/>
            <a:ext cx="7462673" cy="1059642"/>
          </a:xfrm>
        </p:spPr>
        <p:txBody>
          <a:bodyPr anchor="b"/>
          <a:lstStyle>
            <a:lvl1pPr marL="0" indent="0">
              <a:buNone/>
              <a:defRPr sz="3087" b="1"/>
            </a:lvl1pPr>
            <a:lvl2pPr marL="588005" indent="0">
              <a:buNone/>
              <a:defRPr sz="2572" b="1"/>
            </a:lvl2pPr>
            <a:lvl3pPr marL="1176010" indent="0">
              <a:buNone/>
              <a:defRPr sz="2315" b="1"/>
            </a:lvl3pPr>
            <a:lvl4pPr marL="1764015" indent="0">
              <a:buNone/>
              <a:defRPr sz="2058" b="1"/>
            </a:lvl4pPr>
            <a:lvl5pPr marL="2352020" indent="0">
              <a:buNone/>
              <a:defRPr sz="2058" b="1"/>
            </a:lvl5pPr>
            <a:lvl6pPr marL="2940025" indent="0">
              <a:buNone/>
              <a:defRPr sz="2058" b="1"/>
            </a:lvl6pPr>
            <a:lvl7pPr marL="3528030" indent="0">
              <a:buNone/>
              <a:defRPr sz="2058" b="1"/>
            </a:lvl7pPr>
            <a:lvl8pPr marL="4116034" indent="0">
              <a:buNone/>
              <a:defRPr sz="2058" b="1"/>
            </a:lvl8pPr>
            <a:lvl9pPr marL="4704039" indent="0">
              <a:buNone/>
              <a:defRPr sz="2058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5069" y="3221805"/>
            <a:ext cx="7462673" cy="47387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930402" y="2162163"/>
            <a:ext cx="7499425" cy="1059642"/>
          </a:xfrm>
        </p:spPr>
        <p:txBody>
          <a:bodyPr anchor="b"/>
          <a:lstStyle>
            <a:lvl1pPr marL="0" indent="0">
              <a:buNone/>
              <a:defRPr sz="3087" b="1"/>
            </a:lvl1pPr>
            <a:lvl2pPr marL="588005" indent="0">
              <a:buNone/>
              <a:defRPr sz="2572" b="1"/>
            </a:lvl2pPr>
            <a:lvl3pPr marL="1176010" indent="0">
              <a:buNone/>
              <a:defRPr sz="2315" b="1"/>
            </a:lvl3pPr>
            <a:lvl4pPr marL="1764015" indent="0">
              <a:buNone/>
              <a:defRPr sz="2058" b="1"/>
            </a:lvl4pPr>
            <a:lvl5pPr marL="2352020" indent="0">
              <a:buNone/>
              <a:defRPr sz="2058" b="1"/>
            </a:lvl5pPr>
            <a:lvl6pPr marL="2940025" indent="0">
              <a:buNone/>
              <a:defRPr sz="2058" b="1"/>
            </a:lvl6pPr>
            <a:lvl7pPr marL="3528030" indent="0">
              <a:buNone/>
              <a:defRPr sz="2058" b="1"/>
            </a:lvl7pPr>
            <a:lvl8pPr marL="4116034" indent="0">
              <a:buNone/>
              <a:defRPr sz="2058" b="1"/>
            </a:lvl8pPr>
            <a:lvl9pPr marL="4704039" indent="0">
              <a:buNone/>
              <a:defRPr sz="2058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930402" y="3221805"/>
            <a:ext cx="7499425" cy="47387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FE2732-D743-4693-BF96-133B519B6976}" type="datetimeFigureOut">
              <a:rPr lang="en-US"/>
              <a:pPr>
                <a:defRPr/>
              </a:pPr>
              <a:t>2/3/2020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7621B-2E24-47B1-8F0F-70A321248C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563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7AD0F-E160-4AB0-9A91-FD5335077C81}" type="datetimeFigureOut">
              <a:rPr lang="en-US"/>
              <a:pPr>
                <a:defRPr/>
              </a:pPr>
              <a:t>2/3/2020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A75F5-C3B2-4390-8ABA-A9D0D8DDF0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622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307662-28F4-40FE-AEDB-7824FC0B0F2C}" type="datetimeFigureOut">
              <a:rPr lang="en-US"/>
              <a:pPr>
                <a:defRPr/>
              </a:pPr>
              <a:t>2/3/2020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A3B60-DB17-4A0F-9BE3-20D651A254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232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5069" y="588010"/>
            <a:ext cx="5689455" cy="2058035"/>
          </a:xfrm>
        </p:spPr>
        <p:txBody>
          <a:bodyPr anchor="b"/>
          <a:lstStyle>
            <a:lvl1pPr>
              <a:defRPr sz="411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99425" y="1269939"/>
            <a:ext cx="8930402" cy="6268023"/>
          </a:xfrm>
        </p:spPr>
        <p:txBody>
          <a:bodyPr/>
          <a:lstStyle>
            <a:lvl1pPr>
              <a:defRPr sz="4116"/>
            </a:lvl1pPr>
            <a:lvl2pPr>
              <a:defRPr sz="3601"/>
            </a:lvl2pPr>
            <a:lvl3pPr>
              <a:defRPr sz="3087"/>
            </a:lvl3pPr>
            <a:lvl4pPr>
              <a:defRPr sz="2572"/>
            </a:lvl4pPr>
            <a:lvl5pPr>
              <a:defRPr sz="2572"/>
            </a:lvl5pPr>
            <a:lvl6pPr>
              <a:defRPr sz="2572"/>
            </a:lvl6pPr>
            <a:lvl7pPr>
              <a:defRPr sz="2572"/>
            </a:lvl7pPr>
            <a:lvl8pPr>
              <a:defRPr sz="2572"/>
            </a:lvl8pPr>
            <a:lvl9pPr>
              <a:defRPr sz="2572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5069" y="2646045"/>
            <a:ext cx="5689455" cy="4902126"/>
          </a:xfrm>
        </p:spPr>
        <p:txBody>
          <a:bodyPr/>
          <a:lstStyle>
            <a:lvl1pPr marL="0" indent="0">
              <a:buNone/>
              <a:defRPr sz="2058"/>
            </a:lvl1pPr>
            <a:lvl2pPr marL="588005" indent="0">
              <a:buNone/>
              <a:defRPr sz="1801"/>
            </a:lvl2pPr>
            <a:lvl3pPr marL="1176010" indent="0">
              <a:buNone/>
              <a:defRPr sz="1543"/>
            </a:lvl3pPr>
            <a:lvl4pPr marL="1764015" indent="0">
              <a:buNone/>
              <a:defRPr sz="1286"/>
            </a:lvl4pPr>
            <a:lvl5pPr marL="2352020" indent="0">
              <a:buNone/>
              <a:defRPr sz="1286"/>
            </a:lvl5pPr>
            <a:lvl6pPr marL="2940025" indent="0">
              <a:buNone/>
              <a:defRPr sz="1286"/>
            </a:lvl6pPr>
            <a:lvl7pPr marL="3528030" indent="0">
              <a:buNone/>
              <a:defRPr sz="1286"/>
            </a:lvl7pPr>
            <a:lvl8pPr marL="4116034" indent="0">
              <a:buNone/>
              <a:defRPr sz="1286"/>
            </a:lvl8pPr>
            <a:lvl9pPr marL="4704039" indent="0">
              <a:buNone/>
              <a:defRPr sz="1286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2355E-1516-4DB0-9292-59258D9475D2}" type="datetimeFigureOut">
              <a:rPr lang="en-US"/>
              <a:pPr>
                <a:defRPr/>
              </a:pPr>
              <a:t>2/3/2020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0FB1E-F689-4A2B-B97B-B7AB30D1C0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98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5069" y="588010"/>
            <a:ext cx="5689455" cy="2058035"/>
          </a:xfrm>
        </p:spPr>
        <p:txBody>
          <a:bodyPr anchor="b"/>
          <a:lstStyle>
            <a:lvl1pPr>
              <a:defRPr sz="411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99425" y="1269939"/>
            <a:ext cx="8930402" cy="6268023"/>
          </a:xfrm>
        </p:spPr>
        <p:txBody>
          <a:bodyPr rtlCol="0">
            <a:normAutofit/>
          </a:bodyPr>
          <a:lstStyle>
            <a:lvl1pPr marL="0" indent="0">
              <a:buNone/>
              <a:defRPr sz="4116"/>
            </a:lvl1pPr>
            <a:lvl2pPr marL="588005" indent="0">
              <a:buNone/>
              <a:defRPr sz="3601"/>
            </a:lvl2pPr>
            <a:lvl3pPr marL="1176010" indent="0">
              <a:buNone/>
              <a:defRPr sz="3087"/>
            </a:lvl3pPr>
            <a:lvl4pPr marL="1764015" indent="0">
              <a:buNone/>
              <a:defRPr sz="2572"/>
            </a:lvl4pPr>
            <a:lvl5pPr marL="2352020" indent="0">
              <a:buNone/>
              <a:defRPr sz="2572"/>
            </a:lvl5pPr>
            <a:lvl6pPr marL="2940025" indent="0">
              <a:buNone/>
              <a:defRPr sz="2572"/>
            </a:lvl6pPr>
            <a:lvl7pPr marL="3528030" indent="0">
              <a:buNone/>
              <a:defRPr sz="2572"/>
            </a:lvl7pPr>
            <a:lvl8pPr marL="4116034" indent="0">
              <a:buNone/>
              <a:defRPr sz="2572"/>
            </a:lvl8pPr>
            <a:lvl9pPr marL="4704039" indent="0">
              <a:buNone/>
              <a:defRPr sz="2572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5069" y="2646045"/>
            <a:ext cx="5689455" cy="4902126"/>
          </a:xfrm>
        </p:spPr>
        <p:txBody>
          <a:bodyPr/>
          <a:lstStyle>
            <a:lvl1pPr marL="0" indent="0">
              <a:buNone/>
              <a:defRPr sz="2058"/>
            </a:lvl1pPr>
            <a:lvl2pPr marL="588005" indent="0">
              <a:buNone/>
              <a:defRPr sz="1801"/>
            </a:lvl2pPr>
            <a:lvl3pPr marL="1176010" indent="0">
              <a:buNone/>
              <a:defRPr sz="1543"/>
            </a:lvl3pPr>
            <a:lvl4pPr marL="1764015" indent="0">
              <a:buNone/>
              <a:defRPr sz="1286"/>
            </a:lvl4pPr>
            <a:lvl5pPr marL="2352020" indent="0">
              <a:buNone/>
              <a:defRPr sz="1286"/>
            </a:lvl5pPr>
            <a:lvl6pPr marL="2940025" indent="0">
              <a:buNone/>
              <a:defRPr sz="1286"/>
            </a:lvl6pPr>
            <a:lvl7pPr marL="3528030" indent="0">
              <a:buNone/>
              <a:defRPr sz="1286"/>
            </a:lvl7pPr>
            <a:lvl8pPr marL="4116034" indent="0">
              <a:buNone/>
              <a:defRPr sz="1286"/>
            </a:lvl8pPr>
            <a:lvl9pPr marL="4704039" indent="0">
              <a:buNone/>
              <a:defRPr sz="1286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EDE19-CBB5-41A0-9E18-04B1DABEE7C7}" type="datetimeFigureOut">
              <a:rPr lang="en-US"/>
              <a:pPr>
                <a:defRPr/>
              </a:pPr>
              <a:t>2/3/2020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D2711-5403-4971-A632-62635683B0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003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212850" y="469900"/>
            <a:ext cx="1521460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212850" y="2347913"/>
            <a:ext cx="15214600" cy="559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2850" y="8175625"/>
            <a:ext cx="3968750" cy="4683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1510940">
              <a:defRPr sz="15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DB9DE52-2268-4205-A194-14557303BE1B}" type="datetimeFigureOut">
              <a:rPr lang="en-US"/>
              <a:pPr>
                <a:defRPr/>
              </a:pPr>
              <a:t>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43588" y="8175625"/>
            <a:ext cx="5953125" cy="4683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1510940">
              <a:defRPr sz="15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458700" y="8175625"/>
            <a:ext cx="3968750" cy="4683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1510940">
              <a:defRPr sz="15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EEE3655-4BA1-483E-83DC-68E19A5B04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34" r:id="rId1"/>
    <p:sldLayoutId id="2147484435" r:id="rId2"/>
    <p:sldLayoutId id="2147484436" r:id="rId3"/>
    <p:sldLayoutId id="2147484437" r:id="rId4"/>
    <p:sldLayoutId id="2147484438" r:id="rId5"/>
    <p:sldLayoutId id="2147484439" r:id="rId6"/>
    <p:sldLayoutId id="2147484440" r:id="rId7"/>
    <p:sldLayoutId id="2147484441" r:id="rId8"/>
    <p:sldLayoutId id="2147484442" r:id="rId9"/>
    <p:sldLayoutId id="2147484443" r:id="rId10"/>
    <p:sldLayoutId id="2147484444" r:id="rId11"/>
    <p:sldLayoutId id="2147484445" r:id="rId12"/>
    <p:sldLayoutId id="2147484446" r:id="rId13"/>
    <p:sldLayoutId id="2147484447" r:id="rId14"/>
    <p:sldLayoutId id="2147484448" r:id="rId15"/>
    <p:sldLayoutId id="2147484449" r:id="rId16"/>
  </p:sldLayoutIdLst>
  <p:txStyles>
    <p:titleStyle>
      <a:lvl1pPr algn="l" defTabSz="11747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11747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2pPr>
      <a:lvl3pPr algn="l" defTabSz="11747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3pPr>
      <a:lvl4pPr algn="l" defTabSz="11747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4pPr>
      <a:lvl5pPr algn="l" defTabSz="11747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11747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11747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11747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11747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93688" indent="-293688" algn="l" defTabSz="1174750" rtl="0" eaLnBrk="1" fontAlgn="base" hangingPunct="1">
        <a:lnSpc>
          <a:spcPct val="90000"/>
        </a:lnSpc>
        <a:spcBef>
          <a:spcPts val="1288"/>
        </a:spcBef>
        <a:spcAft>
          <a:spcPct val="0"/>
        </a:spcAft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81063" indent="-293688" algn="l" defTabSz="1174750" rtl="0" eaLnBrk="1" fontAlgn="base" hangingPunct="1">
        <a:lnSpc>
          <a:spcPct val="90000"/>
        </a:lnSpc>
        <a:spcBef>
          <a:spcPts val="638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468438" indent="-293688" algn="l" defTabSz="1174750" rtl="0" eaLnBrk="1" fontAlgn="base" hangingPunct="1">
        <a:lnSpc>
          <a:spcPct val="90000"/>
        </a:lnSpc>
        <a:spcBef>
          <a:spcPts val="638"/>
        </a:spcBef>
        <a:spcAft>
          <a:spcPct val="0"/>
        </a:spcAft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indent="-293688" algn="l" defTabSz="1174750" rtl="0" eaLnBrk="1" fontAlgn="base" hangingPunct="1">
        <a:lnSpc>
          <a:spcPct val="90000"/>
        </a:lnSpc>
        <a:spcBef>
          <a:spcPts val="638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644775" indent="-293688" algn="l" defTabSz="1174750" rtl="0" eaLnBrk="1" fontAlgn="base" hangingPunct="1">
        <a:lnSpc>
          <a:spcPct val="90000"/>
        </a:lnSpc>
        <a:spcBef>
          <a:spcPts val="638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3234027" indent="-294002" algn="l" defTabSz="1176010" rtl="0" eaLnBrk="1" latinLnBrk="0" hangingPunct="1">
        <a:lnSpc>
          <a:spcPct val="90000"/>
        </a:lnSpc>
        <a:spcBef>
          <a:spcPts val="643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6pPr>
      <a:lvl7pPr marL="3822032" indent="-294002" algn="l" defTabSz="1176010" rtl="0" eaLnBrk="1" latinLnBrk="0" hangingPunct="1">
        <a:lnSpc>
          <a:spcPct val="90000"/>
        </a:lnSpc>
        <a:spcBef>
          <a:spcPts val="643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7pPr>
      <a:lvl8pPr marL="4410037" indent="-294002" algn="l" defTabSz="1176010" rtl="0" eaLnBrk="1" latinLnBrk="0" hangingPunct="1">
        <a:lnSpc>
          <a:spcPct val="90000"/>
        </a:lnSpc>
        <a:spcBef>
          <a:spcPts val="643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8pPr>
      <a:lvl9pPr marL="4998042" indent="-294002" algn="l" defTabSz="1176010" rtl="0" eaLnBrk="1" latinLnBrk="0" hangingPunct="1">
        <a:lnSpc>
          <a:spcPct val="90000"/>
        </a:lnSpc>
        <a:spcBef>
          <a:spcPts val="643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88005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2pPr>
      <a:lvl3pPr marL="1176010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3pPr>
      <a:lvl4pPr marL="1764015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4pPr>
      <a:lvl5pPr marL="2352020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5pPr>
      <a:lvl6pPr marL="2940025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6pPr>
      <a:lvl7pPr marL="3528030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7pPr>
      <a:lvl8pPr marL="4116034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8pPr>
      <a:lvl9pPr marL="4704039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8820150" y="0"/>
            <a:ext cx="0" cy="8820150"/>
          </a:xfrm>
          <a:prstGeom prst="line">
            <a:avLst/>
          </a:prstGeom>
          <a:ln w="3175">
            <a:solidFill>
              <a:schemeClr val="bg1">
                <a:lumMod val="65000"/>
                <a:alpha val="44000"/>
              </a:schemeClr>
            </a:solidFill>
          </a:ln>
          <a:effectLst>
            <a:outerShdw blurRad="127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963613" y="700088"/>
            <a:ext cx="6757987" cy="80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latin typeface="Twinkl" pitchFamily="2" charset="0"/>
              </a:rPr>
              <a:t>Autumn brought lots of different weather. When it rained, </a:t>
            </a:r>
            <a:r>
              <a:rPr lang="en-GB" altLang="en-US" sz="2000" dirty="0" err="1">
                <a:latin typeface="Twinkl" pitchFamily="2" charset="0"/>
              </a:rPr>
              <a:t>Seren</a:t>
            </a:r>
            <a:r>
              <a:rPr lang="en-GB" altLang="en-US" sz="2000" dirty="0">
                <a:latin typeface="Twinkl" pitchFamily="2" charset="0"/>
              </a:rPr>
              <a:t> splashed in the puddles in her wellies.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8820150" y="0"/>
            <a:ext cx="0" cy="8820150"/>
          </a:xfrm>
          <a:prstGeom prst="line">
            <a:avLst/>
          </a:prstGeom>
          <a:ln w="3175">
            <a:solidFill>
              <a:schemeClr val="bg1">
                <a:lumMod val="65000"/>
                <a:alpha val="44000"/>
              </a:schemeClr>
            </a:solidFill>
          </a:ln>
          <a:effectLst>
            <a:outerShdw blurRad="127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63613" y="700088"/>
            <a:ext cx="6073795" cy="80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latin typeface="Twinkl" pitchFamily="2" charset="0"/>
              </a:rPr>
              <a:t>When it was windy, </a:t>
            </a:r>
            <a:r>
              <a:rPr lang="en-GB" altLang="en-US" sz="2000" dirty="0" err="1">
                <a:latin typeface="Twinkl" pitchFamily="2" charset="0"/>
              </a:rPr>
              <a:t>Seren</a:t>
            </a:r>
            <a:r>
              <a:rPr lang="en-GB" altLang="en-US" sz="2000" dirty="0">
                <a:latin typeface="Twinkl" pitchFamily="2" charset="0"/>
              </a:rPr>
              <a:t> watched the colourful leaves swirling around.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8820150" y="0"/>
            <a:ext cx="0" cy="8820150"/>
          </a:xfrm>
          <a:prstGeom prst="line">
            <a:avLst/>
          </a:prstGeom>
          <a:ln w="3175">
            <a:solidFill>
              <a:schemeClr val="bg1">
                <a:lumMod val="65000"/>
                <a:alpha val="44000"/>
              </a:schemeClr>
            </a:solidFill>
          </a:ln>
          <a:effectLst>
            <a:outerShdw blurRad="127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963613" y="700088"/>
            <a:ext cx="5194119" cy="80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latin typeface="Twinkl" pitchFamily="2" charset="0"/>
              </a:rPr>
              <a:t>As the nights became longer, Nain opened the cupboard again. 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880489" y="1622408"/>
            <a:ext cx="5624484" cy="1725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97200" indent="-457200"/>
            <a:r>
              <a:rPr lang="en-GB" altLang="en-US" sz="2000" dirty="0">
                <a:latin typeface="Twinkl" pitchFamily="2" charset="0"/>
              </a:rPr>
              <a:t>“Will it snow soon?” </a:t>
            </a:r>
            <a:r>
              <a:rPr lang="en-GB" altLang="en-US" sz="2000" dirty="0" err="1">
                <a:latin typeface="Twinkl" pitchFamily="2" charset="0"/>
              </a:rPr>
              <a:t>Seren</a:t>
            </a:r>
            <a:r>
              <a:rPr lang="en-GB" altLang="en-US" sz="2000" dirty="0">
                <a:latin typeface="Twinkl" pitchFamily="2" charset="0"/>
              </a:rPr>
              <a:t> asked. “Shall we take out my snow boots?”</a:t>
            </a:r>
          </a:p>
          <a:p>
            <a:pPr marL="97200" indent="-457200"/>
            <a:endParaRPr lang="en-GB" altLang="en-US" sz="2000" dirty="0">
              <a:latin typeface="Twinkl" pitchFamily="2" charset="0"/>
            </a:endParaRPr>
          </a:p>
          <a:p>
            <a:pPr marL="97200" indent="-457200"/>
            <a:r>
              <a:rPr lang="en-GB" altLang="en-US" sz="2000" dirty="0">
                <a:latin typeface="Twinkl" pitchFamily="2" charset="0"/>
              </a:rPr>
              <a:t>“Well, it is winter,” said Nain. “It could snow any day now!”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9911076" y="700088"/>
            <a:ext cx="6757987" cy="111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 err="1">
                <a:latin typeface="Twinkl" pitchFamily="2" charset="0"/>
              </a:rPr>
              <a:t>Seren</a:t>
            </a:r>
            <a:r>
              <a:rPr lang="en-GB" altLang="en-US" sz="2000" dirty="0">
                <a:latin typeface="Twinkl" pitchFamily="2" charset="0"/>
              </a:rPr>
              <a:t> grinned as she put her snow boots near the door. </a:t>
            </a:r>
          </a:p>
          <a:p>
            <a:endParaRPr lang="en-GB" altLang="en-US" sz="2000" dirty="0">
              <a:latin typeface="Twinkl" pitchFamily="2" charset="0"/>
            </a:endParaRPr>
          </a:p>
          <a:p>
            <a:r>
              <a:rPr lang="en-GB" altLang="en-US" sz="2000" dirty="0">
                <a:latin typeface="Twinkl" pitchFamily="2" charset="0"/>
              </a:rPr>
              <a:t>Winter brought lots of different weather but one day...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8820150" y="0"/>
            <a:ext cx="0" cy="8820150"/>
          </a:xfrm>
          <a:prstGeom prst="line">
            <a:avLst/>
          </a:prstGeom>
          <a:ln w="3175">
            <a:solidFill>
              <a:schemeClr val="bg1">
                <a:lumMod val="65000"/>
                <a:alpha val="44000"/>
              </a:schemeClr>
            </a:solidFill>
          </a:ln>
          <a:effectLst>
            <a:outerShdw blurRad="127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299279" y="700088"/>
            <a:ext cx="6757987" cy="67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3200" dirty="0">
                <a:latin typeface="Twinkl" pitchFamily="2" charset="0"/>
              </a:rPr>
              <a:t>...it snowed! 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9911077" y="7494429"/>
            <a:ext cx="4846646" cy="80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latin typeface="Twinkl" pitchFamily="2" charset="0"/>
              </a:rPr>
              <a:t>Finally, </a:t>
            </a:r>
            <a:r>
              <a:rPr lang="en-GB" altLang="en-US" sz="2000" dirty="0" err="1">
                <a:latin typeface="Twinkl" pitchFamily="2" charset="0"/>
              </a:rPr>
              <a:t>Seren</a:t>
            </a:r>
            <a:r>
              <a:rPr lang="en-GB" altLang="en-US" sz="2000" dirty="0">
                <a:latin typeface="Twinkl" pitchFamily="2" charset="0"/>
              </a:rPr>
              <a:t> had everything she needed to build the perfect </a:t>
            </a:r>
            <a:r>
              <a:rPr lang="en-GB" altLang="en-US" sz="2000" dirty="0" err="1">
                <a:latin typeface="Twinkl" pitchFamily="2" charset="0"/>
              </a:rPr>
              <a:t>snowgirl</a:t>
            </a:r>
            <a:r>
              <a:rPr lang="en-GB" altLang="en-US" sz="2000" dirty="0">
                <a:latin typeface="Twinkl" pitchFamily="2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8820150" y="0"/>
            <a:ext cx="0" cy="8820150"/>
          </a:xfrm>
          <a:prstGeom prst="line">
            <a:avLst/>
          </a:prstGeom>
          <a:ln w="3175">
            <a:solidFill>
              <a:schemeClr val="bg1">
                <a:lumMod val="65000"/>
                <a:alpha val="44000"/>
              </a:schemeClr>
            </a:solidFill>
          </a:ln>
          <a:effectLst>
            <a:outerShdw blurRad="127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ChangeArrowheads="1"/>
          </p:cNvSpPr>
          <p:nvPr/>
        </p:nvSpPr>
        <p:spPr bwMode="auto">
          <a:xfrm>
            <a:off x="963613" y="700088"/>
            <a:ext cx="6757987" cy="494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latin typeface="Twinkl" pitchFamily="2" charset="0"/>
              </a:rPr>
              <a:t>Nain had a big cupboard full of </a:t>
            </a:r>
            <a:r>
              <a:rPr lang="en-GB" altLang="en-US" sz="2000" dirty="0" err="1">
                <a:latin typeface="Twinkl" pitchFamily="2" charset="0"/>
              </a:rPr>
              <a:t>Seren’s</a:t>
            </a:r>
            <a:r>
              <a:rPr lang="en-GB" altLang="en-US" sz="2000" dirty="0">
                <a:latin typeface="Twinkl" pitchFamily="2" charset="0"/>
              </a:rPr>
              <a:t> clothes. 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8820150" y="0"/>
            <a:ext cx="0" cy="8820150"/>
          </a:xfrm>
          <a:prstGeom prst="line">
            <a:avLst/>
          </a:prstGeom>
          <a:ln w="3175">
            <a:solidFill>
              <a:schemeClr val="bg1">
                <a:lumMod val="65000"/>
                <a:alpha val="44000"/>
              </a:schemeClr>
            </a:solidFill>
          </a:ln>
          <a:effectLst>
            <a:outerShdw blurRad="127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880488" y="1622408"/>
            <a:ext cx="5636059" cy="1418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97200" indent="-457200"/>
            <a:r>
              <a:rPr lang="en-GB" altLang="en-US" sz="2000" dirty="0">
                <a:latin typeface="Twinkl" pitchFamily="2" charset="0"/>
              </a:rPr>
              <a:t>“Will it snow soon?” asked </a:t>
            </a:r>
            <a:r>
              <a:rPr lang="en-GB" altLang="en-US" sz="2000" dirty="0" err="1">
                <a:latin typeface="Twinkl" pitchFamily="2" charset="0"/>
              </a:rPr>
              <a:t>Seren</a:t>
            </a:r>
            <a:r>
              <a:rPr lang="en-GB" altLang="en-US" sz="2000" dirty="0">
                <a:latin typeface="Twinkl" pitchFamily="2" charset="0"/>
              </a:rPr>
              <a:t>. “Shall we take out my snow boots?”</a:t>
            </a:r>
          </a:p>
          <a:p>
            <a:pPr marL="97200" indent="-457200"/>
            <a:endParaRPr lang="en-GB" altLang="en-US" sz="2000" dirty="0">
              <a:latin typeface="Twinkl" pitchFamily="2" charset="0"/>
            </a:endParaRPr>
          </a:p>
          <a:p>
            <a:pPr marL="97200" indent="-457200"/>
            <a:r>
              <a:rPr lang="en-GB" altLang="en-US" sz="2000" dirty="0">
                <a:latin typeface="Twinkl" pitchFamily="2" charset="0"/>
              </a:rPr>
              <a:t>“It doesn’t usually snow in spring,” said Nain. 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9911076" y="700088"/>
            <a:ext cx="6757987" cy="80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 err="1">
                <a:latin typeface="Twinkl" pitchFamily="2" charset="0"/>
              </a:rPr>
              <a:t>Seren</a:t>
            </a:r>
            <a:r>
              <a:rPr lang="en-GB" altLang="en-US" sz="2000" dirty="0">
                <a:latin typeface="Twinkl" pitchFamily="2" charset="0"/>
              </a:rPr>
              <a:t> put the spring clothes into her drawers, leaving her snow boots in the cupboard.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8820150" y="0"/>
            <a:ext cx="0" cy="8820150"/>
          </a:xfrm>
          <a:prstGeom prst="line">
            <a:avLst/>
          </a:prstGeom>
          <a:ln w="3175">
            <a:solidFill>
              <a:schemeClr val="bg1">
                <a:lumMod val="65000"/>
                <a:alpha val="44000"/>
              </a:schemeClr>
            </a:solidFill>
          </a:ln>
          <a:effectLst>
            <a:outerShdw blurRad="127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963614" y="700088"/>
            <a:ext cx="5992772" cy="111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latin typeface="Twinkl" pitchFamily="2" charset="0"/>
              </a:rPr>
              <a:t>Spring brought lots of different weather. When it was cloudy, </a:t>
            </a:r>
            <a:r>
              <a:rPr lang="en-GB" altLang="en-US" sz="2000" dirty="0" err="1">
                <a:latin typeface="Twinkl" pitchFamily="2" charset="0"/>
              </a:rPr>
              <a:t>Seren</a:t>
            </a:r>
            <a:r>
              <a:rPr lang="en-GB" altLang="en-US" sz="2000" dirty="0">
                <a:latin typeface="Twinkl" pitchFamily="2" charset="0"/>
              </a:rPr>
              <a:t> lay on the dewy grass, spotting the shapes in the sky.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8820150" y="0"/>
            <a:ext cx="0" cy="8820150"/>
          </a:xfrm>
          <a:prstGeom prst="line">
            <a:avLst/>
          </a:prstGeom>
          <a:ln w="3175">
            <a:solidFill>
              <a:schemeClr val="bg1">
                <a:lumMod val="65000"/>
                <a:alpha val="44000"/>
              </a:schemeClr>
            </a:solidFill>
          </a:ln>
          <a:effectLst>
            <a:outerShdw blurRad="127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963614" y="700088"/>
            <a:ext cx="6027496" cy="80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latin typeface="Twinkl" pitchFamily="2" charset="0"/>
              </a:rPr>
              <a:t>When there was a cool breeze, </a:t>
            </a:r>
            <a:r>
              <a:rPr lang="en-GB" altLang="en-US" sz="2000" dirty="0" err="1">
                <a:latin typeface="Twinkl" pitchFamily="2" charset="0"/>
              </a:rPr>
              <a:t>Seren</a:t>
            </a:r>
            <a:r>
              <a:rPr lang="en-GB" altLang="en-US" sz="2000" dirty="0">
                <a:latin typeface="Twinkl" pitchFamily="2" charset="0"/>
              </a:rPr>
              <a:t> could smell all the beautiful flowers that had started to bloom.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8820150" y="0"/>
            <a:ext cx="0" cy="8820150"/>
          </a:xfrm>
          <a:prstGeom prst="line">
            <a:avLst/>
          </a:prstGeom>
          <a:ln w="3175">
            <a:solidFill>
              <a:schemeClr val="bg1">
                <a:lumMod val="65000"/>
                <a:alpha val="44000"/>
              </a:schemeClr>
            </a:solidFill>
          </a:ln>
          <a:effectLst>
            <a:outerShdw blurRad="127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963614" y="700088"/>
            <a:ext cx="5251992" cy="1725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latin typeface="Twinkl" pitchFamily="2" charset="0"/>
              </a:rPr>
              <a:t>As the weather became warmer, Nain opened the cupboard again. </a:t>
            </a:r>
          </a:p>
          <a:p>
            <a:endParaRPr lang="en-GB" altLang="en-US" sz="2000" dirty="0">
              <a:latin typeface="Twinkl" pitchFamily="2" charset="0"/>
            </a:endParaRPr>
          </a:p>
          <a:p>
            <a:r>
              <a:rPr lang="en-GB" altLang="en-US" sz="2000" dirty="0" err="1">
                <a:latin typeface="Twinkl" pitchFamily="2" charset="0"/>
              </a:rPr>
              <a:t>Seren</a:t>
            </a:r>
            <a:r>
              <a:rPr lang="en-GB" altLang="en-US" sz="2000" dirty="0">
                <a:latin typeface="Twinkl" pitchFamily="2" charset="0"/>
              </a:rPr>
              <a:t> asked, “Will it snow soon? Shall we take out my snow boots?” 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880488" y="2545738"/>
            <a:ext cx="6757987" cy="494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97200" indent="-457200"/>
            <a:r>
              <a:rPr lang="en-GB" altLang="en-US" sz="2000" dirty="0">
                <a:latin typeface="Twinkl" pitchFamily="2" charset="0"/>
              </a:rPr>
              <a:t>“It doesn’t usually snow in summer,” said Nain.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9911077" y="700088"/>
            <a:ext cx="5934666" cy="80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 err="1">
                <a:latin typeface="Twinkl" pitchFamily="2" charset="0"/>
              </a:rPr>
              <a:t>Seren</a:t>
            </a:r>
            <a:r>
              <a:rPr lang="en-GB" altLang="en-US" sz="2000" dirty="0">
                <a:latin typeface="Twinkl" pitchFamily="2" charset="0"/>
              </a:rPr>
              <a:t> put the summer clothes into her drawers, leaving her snow boots in the cupboard.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8820150" y="0"/>
            <a:ext cx="0" cy="8820150"/>
          </a:xfrm>
          <a:prstGeom prst="line">
            <a:avLst/>
          </a:prstGeom>
          <a:ln w="3175">
            <a:solidFill>
              <a:schemeClr val="bg1">
                <a:lumMod val="65000"/>
                <a:alpha val="44000"/>
              </a:schemeClr>
            </a:solidFill>
          </a:ln>
          <a:effectLst>
            <a:outerShdw blurRad="127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963614" y="700088"/>
            <a:ext cx="5888600" cy="80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latin typeface="Twinkl" pitchFamily="2" charset="0"/>
              </a:rPr>
              <a:t>Summer brought lots of different weather. When it was sunny, </a:t>
            </a:r>
            <a:r>
              <a:rPr lang="en-GB" altLang="en-US" sz="2000" dirty="0" err="1">
                <a:latin typeface="Twinkl" pitchFamily="2" charset="0"/>
              </a:rPr>
              <a:t>Seren</a:t>
            </a:r>
            <a:r>
              <a:rPr lang="en-GB" altLang="en-US" sz="2000" dirty="0">
                <a:latin typeface="Twinkl" pitchFamily="2" charset="0"/>
              </a:rPr>
              <a:t> went to the beach.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8820150" y="0"/>
            <a:ext cx="0" cy="8820150"/>
          </a:xfrm>
          <a:prstGeom prst="line">
            <a:avLst/>
          </a:prstGeom>
          <a:ln w="3175">
            <a:solidFill>
              <a:schemeClr val="bg1">
                <a:lumMod val="65000"/>
                <a:alpha val="44000"/>
              </a:schemeClr>
            </a:solidFill>
          </a:ln>
          <a:effectLst>
            <a:outerShdw blurRad="127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963613" y="700088"/>
            <a:ext cx="5333015" cy="80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latin typeface="Twinkl" pitchFamily="2" charset="0"/>
              </a:rPr>
              <a:t>When lightning and thunder filled the sky, </a:t>
            </a:r>
            <a:r>
              <a:rPr lang="en-GB" altLang="en-US" sz="2000" dirty="0" err="1">
                <a:latin typeface="Twinkl" pitchFamily="2" charset="0"/>
              </a:rPr>
              <a:t>Seren</a:t>
            </a:r>
            <a:r>
              <a:rPr lang="en-GB" altLang="en-US" sz="2000" dirty="0">
                <a:latin typeface="Twinkl" pitchFamily="2" charset="0"/>
              </a:rPr>
              <a:t> watched from her room.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8820150" y="0"/>
            <a:ext cx="0" cy="8820150"/>
          </a:xfrm>
          <a:prstGeom prst="line">
            <a:avLst/>
          </a:prstGeom>
          <a:ln w="3175">
            <a:solidFill>
              <a:schemeClr val="bg1">
                <a:lumMod val="65000"/>
                <a:alpha val="44000"/>
              </a:schemeClr>
            </a:solidFill>
          </a:ln>
          <a:effectLst>
            <a:outerShdw blurRad="127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63614" y="700088"/>
            <a:ext cx="6004346" cy="80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latin typeface="Twinkl" pitchFamily="2" charset="0"/>
              </a:rPr>
              <a:t>As the days grew colder, Nain opened the cupboard to fetch some warmer clothes.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880488" y="1622408"/>
            <a:ext cx="6757987" cy="1418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97200" indent="-457200"/>
            <a:r>
              <a:rPr lang="en-GB" altLang="en-US" sz="2000" dirty="0">
                <a:latin typeface="Twinkl" pitchFamily="2" charset="0"/>
              </a:rPr>
              <a:t>“Will it snow soon?” </a:t>
            </a:r>
            <a:r>
              <a:rPr lang="en-GB" altLang="en-US" sz="2000" dirty="0" err="1">
                <a:latin typeface="Twinkl" pitchFamily="2" charset="0"/>
              </a:rPr>
              <a:t>Seren</a:t>
            </a:r>
            <a:r>
              <a:rPr lang="en-GB" altLang="en-US" sz="2000" dirty="0">
                <a:latin typeface="Twinkl" pitchFamily="2" charset="0"/>
              </a:rPr>
              <a:t> asked, again. “Shall we take out my snow boots?”</a:t>
            </a:r>
          </a:p>
          <a:p>
            <a:pPr marL="97200" indent="-457200"/>
            <a:endParaRPr lang="en-GB" altLang="en-US" sz="2000" dirty="0">
              <a:latin typeface="Twinkl" pitchFamily="2" charset="0"/>
            </a:endParaRPr>
          </a:p>
          <a:p>
            <a:pPr marL="97200" indent="-457200"/>
            <a:r>
              <a:rPr lang="en-GB" altLang="en-US" sz="2000" dirty="0">
                <a:latin typeface="Twinkl" pitchFamily="2" charset="0"/>
              </a:rPr>
              <a:t>“It doesn’t usually snow in autumn,” said Nain.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9911077" y="700088"/>
            <a:ext cx="5807344" cy="80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 err="1">
                <a:latin typeface="Twinkl" pitchFamily="2" charset="0"/>
              </a:rPr>
              <a:t>Seren</a:t>
            </a:r>
            <a:r>
              <a:rPr lang="en-GB" altLang="en-US" sz="2000" dirty="0">
                <a:latin typeface="Twinkl" pitchFamily="2" charset="0"/>
              </a:rPr>
              <a:t> put the autumn clothes into her drawers, leaving her snow boots in the cupboard.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-or-764-a-christmas-collar-story-powerpoint-english [Compatibility Mode]" id="{A9B69A0B-2A99-4A85-B835-0BFC88B9594C}" vid="{7091B1B5-EA23-4905-99AA-7A80435FA39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Picture Book Powerpoint</Template>
  <TotalTime>565</TotalTime>
  <Words>375</Words>
  <Application>Microsoft Office PowerPoint</Application>
  <PresentationFormat>Custom</PresentationFormat>
  <Paragraphs>30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Calibri Light</vt:lpstr>
      <vt:lpstr>Twinkl SemiBold</vt:lpstr>
      <vt:lpstr>Calibri</vt:lpstr>
      <vt:lpstr>Twinkl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Twinkl Twinkl</dc:creator>
  <cp:lastModifiedBy>Twinkl Twinkl</cp:lastModifiedBy>
  <cp:revision>10</cp:revision>
  <dcterms:created xsi:type="dcterms:W3CDTF">2020-01-13T13:20:48Z</dcterms:created>
  <dcterms:modified xsi:type="dcterms:W3CDTF">2020-02-03T16:39:58Z</dcterms:modified>
</cp:coreProperties>
</file>