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3CB0F0-4A24-49AC-B3DD-D93C6759DD02}" v="4" dt="2020-06-15T12:32:38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70" autoAdjust="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tallis" userId="05627b0521b43227" providerId="LiveId" clId="{DA3CB0F0-4A24-49AC-B3DD-D93C6759DD02}"/>
    <pc:docChg chg="custSel modSld">
      <pc:chgData name="danielle tallis" userId="05627b0521b43227" providerId="LiveId" clId="{DA3CB0F0-4A24-49AC-B3DD-D93C6759DD02}" dt="2020-06-15T12:34:32.053" v="300" actId="20577"/>
      <pc:docMkLst>
        <pc:docMk/>
      </pc:docMkLst>
      <pc:sldChg chg="modSp mod">
        <pc:chgData name="danielle tallis" userId="05627b0521b43227" providerId="LiveId" clId="{DA3CB0F0-4A24-49AC-B3DD-D93C6759DD02}" dt="2020-06-15T12:34:32.053" v="300" actId="20577"/>
        <pc:sldMkLst>
          <pc:docMk/>
          <pc:sldMk cId="4010793602" sldId="256"/>
        </pc:sldMkLst>
        <pc:spChg chg="mod">
          <ac:chgData name="danielle tallis" userId="05627b0521b43227" providerId="LiveId" clId="{DA3CB0F0-4A24-49AC-B3DD-D93C6759DD02}" dt="2020-06-15T12:34:32.053" v="300" actId="20577"/>
          <ac:spMkLst>
            <pc:docMk/>
            <pc:sldMk cId="4010793602" sldId="256"/>
            <ac:spMk id="8" creationId="{8F9A44D1-864D-4466-9062-08367693D8B8}"/>
          </ac:spMkLst>
        </pc:spChg>
      </pc:sldChg>
      <pc:sldChg chg="addSp delSp modSp mod setBg">
        <pc:chgData name="danielle tallis" userId="05627b0521b43227" providerId="LiveId" clId="{DA3CB0F0-4A24-49AC-B3DD-D93C6759DD02}" dt="2020-06-15T12:33:54.263" v="299" actId="14100"/>
        <pc:sldMkLst>
          <pc:docMk/>
          <pc:sldMk cId="1516303165" sldId="257"/>
        </pc:sldMkLst>
        <pc:spChg chg="mod">
          <ac:chgData name="danielle tallis" userId="05627b0521b43227" providerId="LiveId" clId="{DA3CB0F0-4A24-49AC-B3DD-D93C6759DD02}" dt="2020-06-15T12:20:26.042" v="249" actId="207"/>
          <ac:spMkLst>
            <pc:docMk/>
            <pc:sldMk cId="1516303165" sldId="257"/>
            <ac:spMk id="3" creationId="{EB544408-2BA5-4730-B032-7F466B3B6154}"/>
          </ac:spMkLst>
        </pc:spChg>
        <pc:spChg chg="add del mod">
          <ac:chgData name="danielle tallis" userId="05627b0521b43227" providerId="LiveId" clId="{DA3CB0F0-4A24-49AC-B3DD-D93C6759DD02}" dt="2020-06-12T12:13:00.404" v="215" actId="478"/>
          <ac:spMkLst>
            <pc:docMk/>
            <pc:sldMk cId="1516303165" sldId="257"/>
            <ac:spMk id="6" creationId="{6FC9AE09-37F4-4E32-8ED5-E9725FBD610D}"/>
          </ac:spMkLst>
        </pc:spChg>
        <pc:picChg chg="add mod">
          <ac:chgData name="danielle tallis" userId="05627b0521b43227" providerId="LiveId" clId="{DA3CB0F0-4A24-49AC-B3DD-D93C6759DD02}" dt="2020-06-15T12:21:17.863" v="253" actId="1076"/>
          <ac:picMkLst>
            <pc:docMk/>
            <pc:sldMk cId="1516303165" sldId="257"/>
            <ac:picMk id="4" creationId="{A56931DB-8D26-4430-8E73-83749FDCA4C1}"/>
          </ac:picMkLst>
        </pc:picChg>
        <pc:picChg chg="mod">
          <ac:chgData name="danielle tallis" userId="05627b0521b43227" providerId="LiveId" clId="{DA3CB0F0-4A24-49AC-B3DD-D93C6759DD02}" dt="2020-06-15T12:22:44.771" v="282" actId="1076"/>
          <ac:picMkLst>
            <pc:docMk/>
            <pc:sldMk cId="1516303165" sldId="257"/>
            <ac:picMk id="5" creationId="{3E4F3BAB-979A-4A06-B7DE-2EB85E3E82CD}"/>
          </ac:picMkLst>
        </pc:picChg>
        <pc:picChg chg="add mod modCrop">
          <ac:chgData name="danielle tallis" userId="05627b0521b43227" providerId="LiveId" clId="{DA3CB0F0-4A24-49AC-B3DD-D93C6759DD02}" dt="2020-06-15T12:33:54.263" v="299" actId="14100"/>
          <ac:picMkLst>
            <pc:docMk/>
            <pc:sldMk cId="1516303165" sldId="257"/>
            <ac:picMk id="6" creationId="{E614B923-DCEA-4F7F-A296-24AFC187D1AE}"/>
          </ac:picMkLst>
        </pc:picChg>
        <pc:picChg chg="mod">
          <ac:chgData name="danielle tallis" userId="05627b0521b43227" providerId="LiveId" clId="{DA3CB0F0-4A24-49AC-B3DD-D93C6759DD02}" dt="2020-06-15T12:22:33.959" v="278" actId="1076"/>
          <ac:picMkLst>
            <pc:docMk/>
            <pc:sldMk cId="1516303165" sldId="257"/>
            <ac:picMk id="10" creationId="{A2E796AB-4C9D-4557-A6A3-F88FA976C6B5}"/>
          </ac:picMkLst>
        </pc:picChg>
        <pc:picChg chg="mod">
          <ac:chgData name="danielle tallis" userId="05627b0521b43227" providerId="LiveId" clId="{DA3CB0F0-4A24-49AC-B3DD-D93C6759DD02}" dt="2020-06-15T12:23:22.833" v="287" actId="1076"/>
          <ac:picMkLst>
            <pc:docMk/>
            <pc:sldMk cId="1516303165" sldId="257"/>
            <ac:picMk id="12" creationId="{C2FC3997-DD71-4821-A64D-F51DA42B1A31}"/>
          </ac:picMkLst>
        </pc:picChg>
        <pc:picChg chg="mod">
          <ac:chgData name="danielle tallis" userId="05627b0521b43227" providerId="LiveId" clId="{DA3CB0F0-4A24-49AC-B3DD-D93C6759DD02}" dt="2020-06-15T12:23:09.349" v="286" actId="1076"/>
          <ac:picMkLst>
            <pc:docMk/>
            <pc:sldMk cId="1516303165" sldId="257"/>
            <ac:picMk id="14" creationId="{50F7EC0B-0434-430D-AE64-346B928E2903}"/>
          </ac:picMkLst>
        </pc:picChg>
        <pc:picChg chg="mod">
          <ac:chgData name="danielle tallis" userId="05627b0521b43227" providerId="LiveId" clId="{DA3CB0F0-4A24-49AC-B3DD-D93C6759DD02}" dt="2020-06-15T12:18:03.786" v="246" actId="1076"/>
          <ac:picMkLst>
            <pc:docMk/>
            <pc:sldMk cId="1516303165" sldId="257"/>
            <ac:picMk id="16" creationId="{135FCCFB-208D-4245-96BA-EA832B801464}"/>
          </ac:picMkLst>
        </pc:picChg>
        <pc:picChg chg="mod">
          <ac:chgData name="danielle tallis" userId="05627b0521b43227" providerId="LiveId" clId="{DA3CB0F0-4A24-49AC-B3DD-D93C6759DD02}" dt="2020-06-15T12:22:57.725" v="285" actId="1076"/>
          <ac:picMkLst>
            <pc:docMk/>
            <pc:sldMk cId="1516303165" sldId="257"/>
            <ac:picMk id="18" creationId="{CC92408F-F26D-46C9-BC9C-AD6A149EA5D2}"/>
          </ac:picMkLst>
        </pc:picChg>
        <pc:picChg chg="del">
          <ac:chgData name="danielle tallis" userId="05627b0521b43227" providerId="LiveId" clId="{DA3CB0F0-4A24-49AC-B3DD-D93C6759DD02}" dt="2020-06-12T12:06:48.045" v="208" actId="478"/>
          <ac:picMkLst>
            <pc:docMk/>
            <pc:sldMk cId="1516303165" sldId="257"/>
            <ac:picMk id="20" creationId="{D978216B-CCF2-4F1F-82AC-01770606741E}"/>
          </ac:picMkLst>
        </pc:picChg>
        <pc:picChg chg="mod">
          <ac:chgData name="danielle tallis" userId="05627b0521b43227" providerId="LiveId" clId="{DA3CB0F0-4A24-49AC-B3DD-D93C6759DD02}" dt="2020-06-15T12:22:48.740" v="283" actId="1076"/>
          <ac:picMkLst>
            <pc:docMk/>
            <pc:sldMk cId="1516303165" sldId="257"/>
            <ac:picMk id="23" creationId="{31424D8E-A278-4737-B475-72519D3F31C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1776-A1E8-421C-89AB-57826C456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B6077-D41B-4C64-A42F-5B74AD4D9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D937C-A742-4129-A899-1D030F001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6B33-B23F-4D30-81B8-33277AAC6CF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CD1ED-7BF5-4863-BC1F-1FE53AAF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DA04E-07A3-438E-8C16-38D1CA06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FED2-C4FF-4CFD-B50C-19962031D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8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2E13-022C-40B8-AEBE-8C3AE596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960F0-2C78-47C4-B2CD-724E0851A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64D82-B421-45F8-B8A1-2B707C68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6B33-B23F-4D30-81B8-33277AAC6CF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38811-E4EA-4A26-9658-E473F268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BE805-42CB-4411-9E4A-9291B3C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FED2-C4FF-4CFD-B50C-19962031D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60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416B6-7D95-4C3C-9EFD-CCAA01600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33DED-3480-4C5C-A3EA-3E0E33FB3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F2D77-430F-4B75-9ADB-AA26ED9DF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6B33-B23F-4D30-81B8-33277AAC6CF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D9EAF-9127-4686-B6A8-9657B27FE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03C6C-A8CE-426C-A9BD-F01BF0D5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FED2-C4FF-4CFD-B50C-19962031D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62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B2315-177F-499E-A236-DAA2FB4D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3FAA0-A1B9-4D34-8621-3FD5E8778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8A12A-FBC4-4122-AF8C-7E2C1586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6B33-B23F-4D30-81B8-33277AAC6CF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5988-A457-4EBC-833A-F23A1E4D6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3284C-898D-4782-9280-71321390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FED2-C4FF-4CFD-B50C-19962031D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91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B7ED-137B-4949-8950-DB8A4610C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7B019-B1DD-4E2E-88F3-A1E835070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655CB-7DCD-452D-93E5-3AB6F76CB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6B33-B23F-4D30-81B8-33277AAC6CF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4D48A-B949-4EF4-B087-9BD0C2DA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C9558-24B1-4758-AD2C-AB7C7850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FED2-C4FF-4CFD-B50C-19962031D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73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647F-6E1E-4F87-85A0-82D33B16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75B23-E381-4DE8-BA1F-2AB541085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439B4-2960-4649-90D3-72A9DA83F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56637-6242-48CF-A248-D78477E6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6B33-B23F-4D30-81B8-33277AAC6CF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62B7F-1CA2-41B2-A94D-DAAE7721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0BEB4-F72E-4F50-8DF0-87714F9E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FED2-C4FF-4CFD-B50C-19962031D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86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F155-2069-4762-9FF1-600C0134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CE2FC-9818-474B-92CF-3521A62F1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7B3FF-D13B-47F4-AB96-51DB773F7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AB14F-F1F3-4433-93F3-98EABBC66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47218-AD88-4057-8AFF-FF0628769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CDB84-BB11-4DB0-96D9-E8DD6321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6B33-B23F-4D30-81B8-33277AAC6CF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45852C-A3E4-4BAD-8B19-B51E219E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F458F3-3F94-4467-BAE6-37CC0435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FED2-C4FF-4CFD-B50C-19962031D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81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C0F5-978A-4B76-BBCD-2AF86245C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D7354-6C27-4E7B-8662-27C2BA0B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6B33-B23F-4D30-81B8-33277AAC6CF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BDC0A-DF37-4E47-87D2-7E7C00AC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0C6DC-38E5-42B9-9B5C-03B1A4B3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FED2-C4FF-4CFD-B50C-19962031D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4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E0776-D2F4-4C56-8148-5E6D377F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6B33-B23F-4D30-81B8-33277AAC6CF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45D17-827D-493E-9FE7-2F950A2F9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7AB35-4929-4018-AB7F-87E0EB50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FED2-C4FF-4CFD-B50C-19962031D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9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58FC-7408-4513-9866-C628E84F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9422D-C22F-4B5A-A89F-11191633A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343A7-44A1-48AF-8D56-16B8C9A35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EF828-DE89-4ADA-8831-3307796D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6B33-B23F-4D30-81B8-33277AAC6CF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52318-F747-4CDB-943A-6A7479BA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09FED-90EF-475F-92CC-596DA5A8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FED2-C4FF-4CFD-B50C-19962031D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0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14BB9-AFC5-4E13-AA10-ED4408848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7216F2-A80C-44B4-BE9C-A9CEC44A8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A623A-5F54-40C9-BA48-EEB2B04BE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516E2-7BC6-4875-B402-FF8BB659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6B33-B23F-4D30-81B8-33277AAC6CF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8D8E3-DA19-45EE-B3F4-812C94DB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FDC5B-7069-4FDB-9C71-EEDCDF2D2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FED2-C4FF-4CFD-B50C-19962031D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51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353B76-C7D1-4130-AED8-E08681ED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71EB2-4FA9-4653-8521-54C7D68B7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19ECE-8B2E-4C44-8D74-0FA76BBC7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6B33-B23F-4D30-81B8-33277AAC6CF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D9924-380F-4077-9D0B-A5D0DF2AE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6773D-AE71-4A20-B36F-CBCC6ADEC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0FED2-C4FF-4CFD-B50C-19962031D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39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hyperlink" Target="http://ficklestix.deviantart.com/art/Disney-Characters-170684253" TargetMode="External"/><Relationship Id="rId3" Type="http://schemas.openxmlformats.org/officeDocument/2006/relationships/hyperlink" Target="https://finebaking.blogspot.com/2014/02/raspberry-truffles.html" TargetMode="External"/><Relationship Id="rId7" Type="http://schemas.openxmlformats.org/officeDocument/2006/relationships/image" Target="../media/image7.jpg"/><Relationship Id="rId12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hyperlink" Target="https://en.wikipedia.org/wiki/Avengers:_Infinity_War_(soundtrack)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6732-ECBD-4DC2-8B9A-1C4517F90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836" y="304529"/>
            <a:ext cx="6119854" cy="85422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3399"/>
                </a:solidFill>
              </a:rPr>
              <a:t>ALL ABOUT ME…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B2B4D-F012-4D15-B980-ABB10A938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6211" y="1201227"/>
            <a:ext cx="4367918" cy="604202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MY NAME IS MISS TALLIS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FB586-BD96-43E9-918D-2D6A5052A803}"/>
              </a:ext>
            </a:extLst>
          </p:cNvPr>
          <p:cNvSpPr txBox="1"/>
          <p:nvPr/>
        </p:nvSpPr>
        <p:spPr>
          <a:xfrm>
            <a:off x="1653874" y="1770981"/>
            <a:ext cx="855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 AM AN AVANCED PUPIL SUPPORT WORKER WHO WILL BE WORKING IN YOUR 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6BE095-3F4B-4E7F-B0C4-4EBAB031AA53}"/>
              </a:ext>
            </a:extLst>
          </p:cNvPr>
          <p:cNvSpPr txBox="1"/>
          <p:nvPr/>
        </p:nvSpPr>
        <p:spPr>
          <a:xfrm>
            <a:off x="2802690" y="2146288"/>
            <a:ext cx="612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 AM REALLY LOOKING FORWARD TO GETTING TO KNOW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13ACE-5CF3-479A-BBD3-CB5D938B12CF}"/>
              </a:ext>
            </a:extLst>
          </p:cNvPr>
          <p:cNvSpPr txBox="1"/>
          <p:nvPr/>
        </p:nvSpPr>
        <p:spPr>
          <a:xfrm>
            <a:off x="380336" y="3230190"/>
            <a:ext cx="3302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3399"/>
                </a:solidFill>
              </a:rPr>
              <a:t>MY FAVOURITE THINGS ARE</a:t>
            </a:r>
            <a:r>
              <a:rPr lang="en-GB" dirty="0">
                <a:solidFill>
                  <a:srgbClr val="FF3399"/>
                </a:solidFill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A44D1-864D-4466-9062-08367693D8B8}"/>
              </a:ext>
            </a:extLst>
          </p:cNvPr>
          <p:cNvSpPr txBox="1"/>
          <p:nvPr/>
        </p:nvSpPr>
        <p:spPr>
          <a:xfrm>
            <a:off x="380337" y="3704514"/>
            <a:ext cx="2718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My family</a:t>
            </a:r>
          </a:p>
          <a:p>
            <a:r>
              <a:rPr lang="en-GB" dirty="0">
                <a:solidFill>
                  <a:schemeClr val="bg1"/>
                </a:solidFill>
              </a:rPr>
              <a:t>Chocolate</a:t>
            </a:r>
          </a:p>
          <a:p>
            <a:r>
              <a:rPr lang="en-GB" dirty="0">
                <a:solidFill>
                  <a:schemeClr val="bg1"/>
                </a:solidFill>
              </a:rPr>
              <a:t>Dogs </a:t>
            </a:r>
          </a:p>
          <a:p>
            <a:r>
              <a:rPr lang="en-GB" dirty="0">
                <a:solidFill>
                  <a:schemeClr val="bg1"/>
                </a:solidFill>
              </a:rPr>
              <a:t>Listening to music </a:t>
            </a:r>
          </a:p>
          <a:p>
            <a:r>
              <a:rPr lang="en-GB" dirty="0">
                <a:solidFill>
                  <a:schemeClr val="bg1"/>
                </a:solidFill>
              </a:rPr>
              <a:t>Going on woodland walks</a:t>
            </a:r>
          </a:p>
          <a:p>
            <a:r>
              <a:rPr lang="en-GB" dirty="0">
                <a:solidFill>
                  <a:schemeClr val="bg1"/>
                </a:solidFill>
              </a:rPr>
              <a:t>Disney </a:t>
            </a:r>
          </a:p>
          <a:p>
            <a:r>
              <a:rPr lang="en-GB" dirty="0">
                <a:solidFill>
                  <a:schemeClr val="bg1"/>
                </a:solidFill>
              </a:rPr>
              <a:t>Marvel</a:t>
            </a:r>
          </a:p>
          <a:p>
            <a:r>
              <a:rPr lang="en-GB" dirty="0">
                <a:solidFill>
                  <a:schemeClr val="bg1"/>
                </a:solidFill>
              </a:rPr>
              <a:t>Fancy pens</a:t>
            </a:r>
          </a:p>
        </p:txBody>
      </p:sp>
      <p:pic>
        <p:nvPicPr>
          <p:cNvPr id="12" name="Picture 1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25FCA3A-333A-4F90-A1BE-41640EAFE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84" y="2710067"/>
            <a:ext cx="2532707" cy="3818451"/>
          </a:xfrm>
          <a:prstGeom prst="rect">
            <a:avLst/>
          </a:prstGeom>
        </p:spPr>
      </p:pic>
      <p:pic>
        <p:nvPicPr>
          <p:cNvPr id="14" name="Picture 1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8F1ACE9-0D3F-4BFF-9213-A9FF32D4B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920" y="2718187"/>
            <a:ext cx="2438717" cy="387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9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544408-2BA5-4730-B032-7F466B3B6154}"/>
              </a:ext>
            </a:extLst>
          </p:cNvPr>
          <p:cNvSpPr txBox="1"/>
          <p:nvPr/>
        </p:nvSpPr>
        <p:spPr>
          <a:xfrm>
            <a:off x="1658178" y="105750"/>
            <a:ext cx="9313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FF3399"/>
                </a:solidFill>
              </a:rPr>
              <a:t>MISS TALLIS FAVOURITE THINGS </a:t>
            </a:r>
          </a:p>
        </p:txBody>
      </p:sp>
      <p:pic>
        <p:nvPicPr>
          <p:cNvPr id="5" name="Picture 4" descr="A picture containing indoor, pink, filled, box&#10;&#10;Description automatically generated">
            <a:extLst>
              <a:ext uri="{FF2B5EF4-FFF2-40B4-BE49-F238E27FC236}">
                <a16:creationId xmlns:a16="http://schemas.microsoft.com/office/drawing/2014/main" id="{3E4F3BAB-979A-4A06-B7DE-2EB85E3E82C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232400" y="953607"/>
            <a:ext cx="1727200" cy="2207670"/>
          </a:xfrm>
          <a:prstGeom prst="rect">
            <a:avLst/>
          </a:prstGeom>
        </p:spPr>
      </p:pic>
      <p:pic>
        <p:nvPicPr>
          <p:cNvPr id="8" name="Picture 7" descr="A group of people standing on top of a sandy beach&#10;&#10;Description automatically generated">
            <a:extLst>
              <a:ext uri="{FF2B5EF4-FFF2-40B4-BE49-F238E27FC236}">
                <a16:creationId xmlns:a16="http://schemas.microsoft.com/office/drawing/2014/main" id="{02CFD70A-276F-47B1-B86F-D7211E890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" t="4999" r="14007" b="12396"/>
          <a:stretch/>
        </p:blipFill>
        <p:spPr>
          <a:xfrm>
            <a:off x="207193" y="887330"/>
            <a:ext cx="2491316" cy="3279252"/>
          </a:xfrm>
          <a:prstGeom prst="rect">
            <a:avLst/>
          </a:prstGeom>
        </p:spPr>
      </p:pic>
      <p:pic>
        <p:nvPicPr>
          <p:cNvPr id="10" name="Picture 9" descr="A dog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A2E796AB-4C9D-4557-A6A3-F88FA976C6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24" y="1244626"/>
            <a:ext cx="1727200" cy="2302934"/>
          </a:xfrm>
          <a:prstGeom prst="rect">
            <a:avLst/>
          </a:prstGeom>
        </p:spPr>
      </p:pic>
      <p:pic>
        <p:nvPicPr>
          <p:cNvPr id="12" name="Picture 11" descr="A picture containing grass, outdoor, riding, child&#10;&#10;Description automatically generated">
            <a:extLst>
              <a:ext uri="{FF2B5EF4-FFF2-40B4-BE49-F238E27FC236}">
                <a16:creationId xmlns:a16="http://schemas.microsoft.com/office/drawing/2014/main" id="{C2FC3997-DD71-4821-A64D-F51DA42B1A3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54" y="3831196"/>
            <a:ext cx="1727200" cy="2302933"/>
          </a:xfrm>
          <a:prstGeom prst="rect">
            <a:avLst/>
          </a:prstGeom>
        </p:spPr>
      </p:pic>
      <p:pic>
        <p:nvPicPr>
          <p:cNvPr id="14" name="Picture 13" descr="A picture containing bed, bus, black, young&#10;&#10;Description automatically generated">
            <a:extLst>
              <a:ext uri="{FF2B5EF4-FFF2-40B4-BE49-F238E27FC236}">
                <a16:creationId xmlns:a16="http://schemas.microsoft.com/office/drawing/2014/main" id="{50F7EC0B-0434-430D-AE64-346B928E29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t="12647" r="16167" b="27675"/>
          <a:stretch/>
        </p:blipFill>
        <p:spPr>
          <a:xfrm rot="16200000">
            <a:off x="9180345" y="3810061"/>
            <a:ext cx="2357118" cy="3482763"/>
          </a:xfrm>
          <a:prstGeom prst="rect">
            <a:avLst/>
          </a:prstGeom>
        </p:spPr>
      </p:pic>
      <p:pic>
        <p:nvPicPr>
          <p:cNvPr id="16" name="Picture 15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135FCCFB-208D-4245-96BA-EA832B8014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9" y="4372884"/>
            <a:ext cx="2746998" cy="2104667"/>
          </a:xfrm>
          <a:prstGeom prst="rect">
            <a:avLst/>
          </a:prstGeom>
        </p:spPr>
      </p:pic>
      <p:pic>
        <p:nvPicPr>
          <p:cNvPr id="18" name="Picture 17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CC92408F-F26D-46C9-BC9C-AD6A149EA5D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491" y="887330"/>
            <a:ext cx="2491317" cy="2080235"/>
          </a:xfrm>
          <a:prstGeom prst="rect">
            <a:avLst/>
          </a:prstGeom>
        </p:spPr>
      </p:pic>
      <p:pic>
        <p:nvPicPr>
          <p:cNvPr id="23" name="Picture 22" descr="A picture containing text, book, photo, sitting&#10;&#10;Description automatically generated">
            <a:extLst>
              <a:ext uri="{FF2B5EF4-FFF2-40B4-BE49-F238E27FC236}">
                <a16:creationId xmlns:a16="http://schemas.microsoft.com/office/drawing/2014/main" id="{31424D8E-A278-4737-B475-72519D3F31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7084028" y="1432782"/>
            <a:ext cx="2188348" cy="2188348"/>
          </a:xfrm>
          <a:prstGeom prst="rect">
            <a:avLst/>
          </a:prstGeom>
        </p:spPr>
      </p:pic>
      <p:pic>
        <p:nvPicPr>
          <p:cNvPr id="4" name="Picture 3" descr="A picture containing photo, covered, colorful, sitting&#10;&#10;Description automatically generated">
            <a:extLst>
              <a:ext uri="{FF2B5EF4-FFF2-40B4-BE49-F238E27FC236}">
                <a16:creationId xmlns:a16="http://schemas.microsoft.com/office/drawing/2014/main" id="{A56931DB-8D26-4430-8E73-83749FDCA4C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3286391" y="4982663"/>
            <a:ext cx="2391398" cy="1494888"/>
          </a:xfrm>
          <a:prstGeom prst="rect">
            <a:avLst/>
          </a:prstGeom>
        </p:spPr>
      </p:pic>
      <p:pic>
        <p:nvPicPr>
          <p:cNvPr id="6" name="Picture 5" descr="A picture containing small, sitting, hat&#10;&#10;Description automatically generated">
            <a:extLst>
              <a:ext uri="{FF2B5EF4-FFF2-40B4-BE49-F238E27FC236}">
                <a16:creationId xmlns:a16="http://schemas.microsoft.com/office/drawing/2014/main" id="{E614B923-DCEA-4F7F-A296-24AFC187D1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4" t="5548" r="10747" b="8015"/>
          <a:stretch/>
        </p:blipFill>
        <p:spPr>
          <a:xfrm rot="16200000">
            <a:off x="4383116" y="3012978"/>
            <a:ext cx="1233292" cy="24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03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57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ALL ABOUT ME…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ME…</dc:title>
  <dc:creator>danielle tallis</dc:creator>
  <cp:lastModifiedBy>pamela.gavin</cp:lastModifiedBy>
  <cp:revision>13</cp:revision>
  <dcterms:created xsi:type="dcterms:W3CDTF">2020-06-08T09:26:01Z</dcterms:created>
  <dcterms:modified xsi:type="dcterms:W3CDTF">2020-06-15T12:34:48Z</dcterms:modified>
</cp:coreProperties>
</file>