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3" r:id="rId2"/>
    <p:sldId id="274" r:id="rId3"/>
    <p:sldId id="275" r:id="rId4"/>
    <p:sldId id="276" r:id="rId5"/>
    <p:sldId id="278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67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inkl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8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261" y="1267200"/>
            <a:ext cx="4321479" cy="4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427" y="1989000"/>
            <a:ext cx="2878587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439" y="1989000"/>
            <a:ext cx="287858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428" y="1989000"/>
            <a:ext cx="2878587" cy="288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104" y="1989000"/>
            <a:ext cx="287858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72" y="2529000"/>
            <a:ext cx="1799117" cy="18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869" y="2529000"/>
            <a:ext cx="1799117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766" y="2529000"/>
            <a:ext cx="179911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984" y="2878686"/>
            <a:ext cx="2878587" cy="288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1" y="975746"/>
            <a:ext cx="287858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000" y="1267940"/>
            <a:ext cx="4320000" cy="43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427" y="1989000"/>
            <a:ext cx="2878587" cy="2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438" y="1989000"/>
            <a:ext cx="287858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000" y="1267940"/>
            <a:ext cx="4320000" cy="43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261" y="1267200"/>
            <a:ext cx="4321478" cy="4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261" y="1267200"/>
            <a:ext cx="4321479" cy="4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19" y="1997238"/>
            <a:ext cx="2878587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428" y="1997238"/>
            <a:ext cx="287858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261" y="1267200"/>
            <a:ext cx="4321479" cy="4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261" y="1267200"/>
            <a:ext cx="4321479" cy="4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2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428" y="1989000"/>
            <a:ext cx="2878587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866" y="1989000"/>
            <a:ext cx="287858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428" y="1989000"/>
            <a:ext cx="2878587" cy="288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915" y="1989000"/>
            <a:ext cx="287858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Ashby</dc:creator>
  <cp:lastModifiedBy>Cara Hewit</cp:lastModifiedBy>
  <cp:revision>6</cp:revision>
  <dcterms:created xsi:type="dcterms:W3CDTF">2018-10-31T07:55:14Z</dcterms:created>
  <dcterms:modified xsi:type="dcterms:W3CDTF">2020-06-15T07:14:37Z</dcterms:modified>
</cp:coreProperties>
</file>