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Arial</vt:lpstr>
      <vt:lpstr>Calibri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Cara Hewit</cp:lastModifiedBy>
  <cp:revision>6</cp:revision>
  <dcterms:created xsi:type="dcterms:W3CDTF">2020-04-02T07:56:49Z</dcterms:created>
  <dcterms:modified xsi:type="dcterms:W3CDTF">2020-05-31T21:17:21Z</dcterms:modified>
</cp:coreProperties>
</file>