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Twinkl SemiBold" charset="0"/>
      <p:bold r:id="rId15"/>
    </p:embeddedFon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102</TotalTime>
  <Words>351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Twinkl SemiBold</vt:lpstr>
      <vt:lpstr>Sassoon Infant Rg</vt:lpstr>
      <vt:lpstr>Twinkl</vt:lpstr>
      <vt:lpstr>Arial</vt:lpstr>
      <vt:lpstr>Calibri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pamela.gavin</cp:lastModifiedBy>
  <cp:revision>11</cp:revision>
  <dcterms:created xsi:type="dcterms:W3CDTF">2018-06-04T16:24:32Z</dcterms:created>
  <dcterms:modified xsi:type="dcterms:W3CDTF">2020-05-18T12:10:06Z</dcterms:modified>
</cp:coreProperties>
</file>