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70" r:id="rId2"/>
    <p:sldId id="258" r:id="rId3"/>
    <p:sldId id="264" r:id="rId4"/>
    <p:sldId id="271" r:id="rId5"/>
    <p:sldId id="272" r:id="rId6"/>
    <p:sldId id="273" r:id="rId7"/>
    <p:sldId id="274" r:id="rId8"/>
    <p:sldId id="275" r:id="rId9"/>
    <p:sldId id="276" r:id="rId10"/>
    <p:sldId id="267" r:id="rId11"/>
  </p:sldIdLst>
  <p:sldSz cx="9144000" cy="6858000" type="screen4x3"/>
  <p:notesSz cx="6858000" cy="9144000"/>
  <p:embeddedFontLst>
    <p:embeddedFont>
      <p:font typeface="Tuffy" panose="020B0603060100000000" charset="0"/>
      <p:regular r:id="rId14"/>
      <p:bold r:id="rId15"/>
      <p:italic r:id="rId16"/>
      <p:boldItalic r:id="rId17"/>
    </p:embeddedFont>
    <p:embeddedFont>
      <p:font typeface="Tuffy-TTF" panose="020B0603060100000000" charset="0"/>
      <p:regular r:id="rId18"/>
      <p:bold r:id="rId19"/>
      <p:italic r:id="rId20"/>
      <p:boldItalic r:id="rId21"/>
    </p:embeddedFont>
    <p:embeddedFont>
      <p:font typeface="Twinkl" panose="020B0604020202020204" charset="0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A0DB"/>
    <a:srgbClr val="DE1E5A"/>
    <a:srgbClr val="BC0105"/>
    <a:srgbClr val="4DB1E3"/>
    <a:srgbClr val="80C1EB"/>
    <a:srgbClr val="ACDDFC"/>
    <a:srgbClr val="FFFFFF"/>
    <a:srgbClr val="4AA1D9"/>
    <a:srgbClr val="21A6F9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278" y="5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18/05/2020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18/05/2020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png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08442"/>
            <a:ext cx="8220075" cy="652318"/>
          </a:xfrm>
        </p:spPr>
        <p:txBody>
          <a:bodyPr/>
          <a:lstStyle/>
          <a:p>
            <a:pPr algn="ctr"/>
            <a:r>
              <a:rPr lang="en-GB" altLang="en-US" sz="2800" dirty="0">
                <a:solidFill>
                  <a:schemeClr val="accent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Guidance for Video/Audio in PowerPoints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1" t="18852" r="58228" b="54654"/>
          <a:stretch>
            <a:fillRect/>
          </a:stretch>
        </p:blipFill>
        <p:spPr bwMode="auto">
          <a:xfrm>
            <a:off x="787225" y="2569195"/>
            <a:ext cx="1717675" cy="1150938"/>
          </a:xfrm>
          <a:prstGeom prst="rect">
            <a:avLst/>
          </a:prstGeom>
          <a:noFill/>
          <a:ln w="9525">
            <a:solidFill>
              <a:srgbClr val="0076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7" t="26003" r="44786" b="11296"/>
          <a:stretch>
            <a:fillRect/>
          </a:stretch>
        </p:blipFill>
        <p:spPr bwMode="auto">
          <a:xfrm>
            <a:off x="787225" y="3812208"/>
            <a:ext cx="1717675" cy="1857375"/>
          </a:xfrm>
          <a:prstGeom prst="rect">
            <a:avLst/>
          </a:prstGeom>
          <a:noFill/>
          <a:ln w="9525">
            <a:solidFill>
              <a:srgbClr val="0076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5" t="17912" r="52493" b="25307"/>
          <a:stretch>
            <a:fillRect/>
          </a:stretch>
        </p:blipFill>
        <p:spPr bwMode="auto">
          <a:xfrm>
            <a:off x="3454225" y="2560455"/>
            <a:ext cx="1703388" cy="2003425"/>
          </a:xfrm>
          <a:prstGeom prst="rect">
            <a:avLst/>
          </a:prstGeom>
          <a:noFill/>
          <a:ln w="9525">
            <a:solidFill>
              <a:srgbClr val="0076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87225" y="1370633"/>
            <a:ext cx="1717675" cy="1116012"/>
          </a:xfrm>
          <a:prstGeom prst="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200" dirty="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1. Open the folder and copy all the files.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3438350" y="1370633"/>
            <a:ext cx="1719263" cy="1116012"/>
          </a:xfrm>
          <a:prstGeom prst="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200" dirty="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2. Paste the copied files into a new folder.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305017" y="1898324"/>
            <a:ext cx="61753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606267" y="1898324"/>
            <a:ext cx="61595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2"/>
          <p:cNvSpPr>
            <a:spLocks/>
          </p:cNvSpPr>
          <p:nvPr/>
        </p:nvSpPr>
        <p:spPr bwMode="auto">
          <a:xfrm>
            <a:off x="457200" y="6283683"/>
            <a:ext cx="8220075" cy="715963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GB" altLang="en-US" sz="1000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You may wish to delete this slide before beginning the presentation.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06938" y="1370633"/>
            <a:ext cx="2195513" cy="1379537"/>
          </a:xfrm>
          <a:prstGeom prst="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200" dirty="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3. Open the PowerPoint file, enable editing and enter presentation mode (start the slide show). </a:t>
            </a:r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5730707" y="3889924"/>
            <a:ext cx="2571753" cy="1601754"/>
            <a:chOff x="5758342" y="3336983"/>
            <a:chExt cx="2571925" cy="1601754"/>
          </a:xfrm>
        </p:grpSpPr>
        <p:cxnSp>
          <p:nvCxnSpPr>
            <p:cNvPr id="28" name="Straight Arrow Connector 27"/>
            <p:cNvCxnSpPr/>
            <p:nvPr/>
          </p:nvCxnSpPr>
          <p:spPr>
            <a:xfrm>
              <a:off x="5758342" y="3494143"/>
              <a:ext cx="328634" cy="0"/>
            </a:xfrm>
            <a:prstGeom prst="straightConnector1">
              <a:avLst/>
            </a:prstGeom>
            <a:ln w="38100">
              <a:solidFill>
                <a:srgbClr val="DE1E5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628"/>
            <a:stretch>
              <a:fillRect/>
            </a:stretch>
          </p:blipFill>
          <p:spPr bwMode="auto">
            <a:xfrm>
              <a:off x="6164808" y="3336983"/>
              <a:ext cx="2165459" cy="1601754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6137101" y="3158158"/>
            <a:ext cx="2165350" cy="647700"/>
            <a:chOff x="6164808" y="2589878"/>
            <a:chExt cx="2165459" cy="64729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87"/>
            <a:stretch>
              <a:fillRect/>
            </a:stretch>
          </p:blipFill>
          <p:spPr bwMode="auto">
            <a:xfrm>
              <a:off x="6164808" y="2589878"/>
              <a:ext cx="2165459" cy="647296"/>
            </a:xfrm>
            <a:prstGeom prst="rect">
              <a:avLst/>
            </a:prstGeom>
            <a:noFill/>
            <a:ln w="9525">
              <a:solidFill>
                <a:srgbClr val="0076B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" name="Straight Arrow Connector 25"/>
            <p:cNvCxnSpPr/>
            <p:nvPr/>
          </p:nvCxnSpPr>
          <p:spPr>
            <a:xfrm flipH="1">
              <a:off x="7934959" y="2748529"/>
              <a:ext cx="79379" cy="2871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101" y="2834236"/>
            <a:ext cx="2165350" cy="2254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431925" y="6019800"/>
            <a:ext cx="6126163" cy="295275"/>
          </a:xfrm>
          <a:prstGeom prst="rect">
            <a:avLst/>
          </a:prstGeom>
          <a:solidFill>
            <a:srgbClr val="ACDDFC"/>
          </a:solidFill>
          <a:ln>
            <a:solidFill>
              <a:srgbClr val="E34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Please note the embedded audio may not be compatible with early versions of PowerPoint. </a:t>
            </a:r>
          </a:p>
        </p:txBody>
      </p:sp>
    </p:spTree>
    <p:extLst>
      <p:ext uri="{BB962C8B-B14F-4D97-AF65-F5344CB8AC3E}">
        <p14:creationId xmlns:p14="http://schemas.microsoft.com/office/powerpoint/2010/main" val="604885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60273"/>
            <a:ext cx="7632700" cy="2689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en-GB" altLang="en-US" dirty="0"/>
              <a:t>Old MacDonald had a farm, EE-I-EE-I-O,</a:t>
            </a:r>
          </a:p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en-GB" altLang="en-US" dirty="0"/>
              <a:t>And on that farm he grew some strawberries, EE-I-EE-I-O,</a:t>
            </a:r>
          </a:p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en-GB" altLang="en-US" dirty="0"/>
              <a:t>With a berry, berry here and a berry, berry there, </a:t>
            </a:r>
          </a:p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en-GB" altLang="en-US" dirty="0"/>
              <a:t>Here a berry, there a berry, everywhere a berry, berry. </a:t>
            </a:r>
          </a:p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en-GB" altLang="en-US" dirty="0"/>
              <a:t>Old MacDonald had a farm, EE-I-EE-I-O.</a:t>
            </a:r>
          </a:p>
        </p:txBody>
      </p:sp>
      <p:pic>
        <p:nvPicPr>
          <p:cNvPr id="2" name="Old McDonald Had a Farm 1 Ver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22880" y="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430" y="3814482"/>
            <a:ext cx="2809531" cy="23979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002" y="1317072"/>
            <a:ext cx="1783423" cy="538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56345"/>
            <a:ext cx="7632700" cy="2689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en-GB" altLang="en-US" dirty="0"/>
              <a:t>Old MacDonald had a farm, EE-I-EE-I-O,</a:t>
            </a:r>
          </a:p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en-GB" altLang="en-US" dirty="0"/>
              <a:t>And on that farm he sowed some tatties, EE-I-EE-I-O,</a:t>
            </a:r>
          </a:p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en-GB" altLang="en-US" dirty="0"/>
              <a:t>With a sow, sow here and a sow, sow there, </a:t>
            </a:r>
          </a:p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en-GB" altLang="en-US" dirty="0"/>
              <a:t>Here a sow, there a sow, everywhere a sow, sow.</a:t>
            </a:r>
          </a:p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en-GB" altLang="en-US" dirty="0"/>
              <a:t>Old MacDonald had a farm, EE-I-EE-I-O.</a:t>
            </a:r>
          </a:p>
        </p:txBody>
      </p:sp>
      <p:pic>
        <p:nvPicPr>
          <p:cNvPr id="2" name="Old McDonald Had a Farm 2 Ver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6939" y="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640" y="3754601"/>
            <a:ext cx="1721425" cy="25849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48" y="1191236"/>
            <a:ext cx="1825125" cy="550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3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56345"/>
            <a:ext cx="7632700" cy="2689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en-GB" altLang="en-US" dirty="0"/>
              <a:t>Old MacDonald had a farm, EE-I-EE-I-O,</a:t>
            </a:r>
          </a:p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en-GB" altLang="en-US" dirty="0"/>
              <a:t>And on that farm he picked some raspberries, EE-I-EE-I-O,</a:t>
            </a:r>
          </a:p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en-GB" altLang="en-US" dirty="0"/>
              <a:t>With a pick, pick here and a pick, pick there, </a:t>
            </a:r>
          </a:p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en-GB" altLang="en-US" dirty="0"/>
              <a:t>Here a pick, there a pick, everywhere a pick, pick.</a:t>
            </a:r>
          </a:p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en-GB" altLang="en-US" dirty="0"/>
              <a:t>Old MacDonald had a farm, EE-I-EE-I-O.</a:t>
            </a:r>
          </a:p>
        </p:txBody>
      </p:sp>
      <p:pic>
        <p:nvPicPr>
          <p:cNvPr id="2" name="Old McDonald Had a Farm 3 Ver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82072" y="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501" y="3802973"/>
            <a:ext cx="5392998" cy="243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5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56345"/>
            <a:ext cx="7632700" cy="2689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en-GB" altLang="en-US" dirty="0"/>
              <a:t>Old MacDonald had a farm, EE-I-EE-I-O,</a:t>
            </a:r>
          </a:p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en-GB" altLang="en-US" dirty="0"/>
              <a:t>And on that farm he grew some </a:t>
            </a:r>
            <a:r>
              <a:rPr lang="en-GB" altLang="en-US" dirty="0" err="1"/>
              <a:t>neeps</a:t>
            </a:r>
            <a:r>
              <a:rPr lang="en-GB" altLang="en-US" dirty="0"/>
              <a:t>, EE-I-EE-I-O,</a:t>
            </a:r>
          </a:p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en-GB" altLang="en-US" dirty="0"/>
              <a:t>With a </a:t>
            </a:r>
            <a:r>
              <a:rPr lang="en-GB" altLang="en-US" dirty="0" err="1"/>
              <a:t>neep</a:t>
            </a:r>
            <a:r>
              <a:rPr lang="en-GB" altLang="en-US" dirty="0"/>
              <a:t>, </a:t>
            </a:r>
            <a:r>
              <a:rPr lang="en-GB" altLang="en-US" dirty="0" err="1"/>
              <a:t>neep</a:t>
            </a:r>
            <a:r>
              <a:rPr lang="en-GB" altLang="en-US" dirty="0"/>
              <a:t> here and a </a:t>
            </a:r>
            <a:r>
              <a:rPr lang="en-GB" altLang="en-US" dirty="0" err="1"/>
              <a:t>neep</a:t>
            </a:r>
            <a:r>
              <a:rPr lang="en-GB" altLang="en-US" dirty="0"/>
              <a:t>, </a:t>
            </a:r>
            <a:r>
              <a:rPr lang="en-GB" altLang="en-US" dirty="0" err="1"/>
              <a:t>neep</a:t>
            </a:r>
            <a:r>
              <a:rPr lang="en-GB" altLang="en-US" dirty="0"/>
              <a:t> there, </a:t>
            </a:r>
          </a:p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en-GB" altLang="en-US" dirty="0"/>
              <a:t>Here a </a:t>
            </a:r>
            <a:r>
              <a:rPr lang="en-GB" altLang="en-US" dirty="0" err="1"/>
              <a:t>neep</a:t>
            </a:r>
            <a:r>
              <a:rPr lang="en-GB" altLang="en-US" dirty="0"/>
              <a:t>, there a </a:t>
            </a:r>
            <a:r>
              <a:rPr lang="en-GB" altLang="en-US" dirty="0" err="1"/>
              <a:t>neeps</a:t>
            </a:r>
            <a:r>
              <a:rPr lang="en-GB" altLang="en-US" dirty="0"/>
              <a:t>, everywhere a </a:t>
            </a:r>
            <a:r>
              <a:rPr lang="en-GB" altLang="en-US" dirty="0" err="1"/>
              <a:t>neep</a:t>
            </a:r>
            <a:r>
              <a:rPr lang="en-GB" altLang="en-US" dirty="0"/>
              <a:t>, </a:t>
            </a:r>
            <a:r>
              <a:rPr lang="en-GB" altLang="en-US" dirty="0" err="1"/>
              <a:t>neep</a:t>
            </a:r>
            <a:r>
              <a:rPr lang="en-GB" altLang="en-US" dirty="0"/>
              <a:t>.</a:t>
            </a:r>
          </a:p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en-GB" altLang="en-US" dirty="0"/>
              <a:t>Old MacDonald had a farm, EE-I-EE-I-O.</a:t>
            </a:r>
          </a:p>
        </p:txBody>
      </p:sp>
      <p:pic>
        <p:nvPicPr>
          <p:cNvPr id="2" name="Old McDonald Had a Farm 4 Ver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39221" y="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39" y="3854873"/>
            <a:ext cx="2242898" cy="23291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48" y="1191236"/>
            <a:ext cx="1825125" cy="550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8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56345"/>
            <a:ext cx="7632700" cy="2689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en-GB" altLang="en-US" dirty="0"/>
              <a:t>Old MacDonald had a farm, EE-I-EE-I-O,</a:t>
            </a:r>
          </a:p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en-GB" altLang="en-US" dirty="0"/>
              <a:t>And on that farm he had some hens, EE-I-EE-I-O,</a:t>
            </a:r>
          </a:p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en-GB" altLang="en-US" dirty="0"/>
              <a:t>With an egg, egg here and an egg, egg there, </a:t>
            </a:r>
          </a:p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en-GB" altLang="en-US" dirty="0"/>
              <a:t>Here an egg, there an egg, everywhere an egg, egg.</a:t>
            </a:r>
          </a:p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en-GB" altLang="en-US" dirty="0"/>
              <a:t>Old MacDonald had a farm, EE-I-EE-I-O.</a:t>
            </a:r>
          </a:p>
        </p:txBody>
      </p:sp>
      <p:pic>
        <p:nvPicPr>
          <p:cNvPr id="2" name="Old McDonald Had a Farm 5 Ver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8549" y="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589" y="4202885"/>
            <a:ext cx="1980459" cy="2018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330" y="4412609"/>
            <a:ext cx="1876485" cy="19123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10399" y="4144004"/>
            <a:ext cx="1904958" cy="19413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744" y="4468572"/>
            <a:ext cx="1821571" cy="18564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790" y="5721878"/>
            <a:ext cx="698093" cy="4993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405" y="5723480"/>
            <a:ext cx="698093" cy="4993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839" y="5721878"/>
            <a:ext cx="698093" cy="4993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48" y="1191236"/>
            <a:ext cx="1825125" cy="550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4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56345"/>
            <a:ext cx="7632700" cy="2689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en-GB" altLang="en-US" dirty="0"/>
              <a:t>Old MacDonald had a farm, EE-I-EE-I-O,</a:t>
            </a:r>
          </a:p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en-GB" altLang="en-US" dirty="0"/>
              <a:t>And on that farm he had a hive, EE-I-EE-I-O,</a:t>
            </a:r>
          </a:p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en-GB" altLang="en-US" dirty="0"/>
              <a:t>With a buzz, buzz here and a buzz, buzz there, </a:t>
            </a:r>
          </a:p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en-GB" altLang="en-US" dirty="0"/>
              <a:t>Here a buzz, there a  buzz, everywhere a buzz, buzz.</a:t>
            </a:r>
          </a:p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en-GB" altLang="en-US" dirty="0"/>
              <a:t>Old MacDonald had a farm, EE-I-EE-I-O.</a:t>
            </a:r>
          </a:p>
        </p:txBody>
      </p:sp>
      <p:pic>
        <p:nvPicPr>
          <p:cNvPr id="2" name="Old McDonald Had a Farm 6 Ver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29784" y="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" r="3087" b="46631"/>
          <a:stretch/>
        </p:blipFill>
        <p:spPr>
          <a:xfrm>
            <a:off x="436228" y="3821713"/>
            <a:ext cx="8246378" cy="25874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110" y="3821713"/>
            <a:ext cx="1793539" cy="14060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9168" y="3720845"/>
            <a:ext cx="1793539" cy="14060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8752" flipH="1">
            <a:off x="3938937" y="4775628"/>
            <a:ext cx="1793539" cy="140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0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56345"/>
            <a:ext cx="7632700" cy="2689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en-GB" altLang="en-US" dirty="0"/>
              <a:t>Old MacDonald had a farm, EE-I-EE-I-O,</a:t>
            </a:r>
          </a:p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en-GB" altLang="en-US" dirty="0"/>
              <a:t>And on that farm he grew some oats, EE-I-EE-I-O,</a:t>
            </a:r>
          </a:p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en-GB" altLang="en-US" dirty="0"/>
              <a:t>With a reap, reap here and a mill, mill there, </a:t>
            </a:r>
          </a:p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en-GB" altLang="en-US" dirty="0"/>
              <a:t>Here a reap, there a reap, everywhere a reap, reap.</a:t>
            </a:r>
          </a:p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en-GB" altLang="en-US" dirty="0"/>
              <a:t>Old MacDonald had a farm, EE-I-EE-I-O.</a:t>
            </a:r>
          </a:p>
        </p:txBody>
      </p:sp>
      <p:pic>
        <p:nvPicPr>
          <p:cNvPr id="2" name="Old McDonald Had a Farm 7 Ver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8112" y="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27691">
            <a:off x="3316958" y="3737372"/>
            <a:ext cx="2510085" cy="2600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48" y="1191236"/>
            <a:ext cx="1825125" cy="550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5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92</TotalTime>
  <Words>451</Words>
  <Application>Microsoft Office PowerPoint</Application>
  <PresentationFormat>On-screen Show (4:3)</PresentationFormat>
  <Paragraphs>41</Paragraphs>
  <Slides>10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Tuffy</vt:lpstr>
      <vt:lpstr>Tuffy-TTF</vt:lpstr>
      <vt:lpstr>Arial</vt:lpstr>
      <vt:lpstr>Twinkl</vt:lpstr>
      <vt:lpstr>Calibri</vt:lpstr>
      <vt:lpstr>Office Theme</vt:lpstr>
      <vt:lpstr>Guidance for Video/Audio in PowerPoints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Guidance for Video/Audio in PowerPoints</dc:title>
  <dc:creator>Emily Holden</dc:creator>
  <cp:lastModifiedBy>pamela.gavin</cp:lastModifiedBy>
  <cp:revision>5</cp:revision>
  <dcterms:created xsi:type="dcterms:W3CDTF">2019-05-23T15:07:16Z</dcterms:created>
  <dcterms:modified xsi:type="dcterms:W3CDTF">2020-05-18T12:03:58Z</dcterms:modified>
</cp:coreProperties>
</file>