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67" r:id="rId17"/>
  </p:sldIdLst>
  <p:sldSz cx="9144000" cy="6858000" type="screen4x3"/>
  <p:notesSz cx="6858000" cy="9144000"/>
  <p:embeddedFontLst>
    <p:embeddedFont>
      <p:font typeface="Twinkl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winkl SemiBold" charset="0"/>
      <p:bold r:id="rId26"/>
    </p:embeddedFont>
    <p:embeddedFont>
      <p:font typeface="Sassoon Infant Rg" panose="02000503030000020003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3582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3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1080" y="-36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F1D90-5B0E-4400-9904-D5453666BB01}"/>
              </a:ext>
            </a:extLst>
          </p:cNvPr>
          <p:cNvSpPr txBox="1"/>
          <p:nvPr/>
        </p:nvSpPr>
        <p:spPr>
          <a:xfrm>
            <a:off x="755650" y="644946"/>
            <a:ext cx="381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  <a:t>Ninth Station: </a:t>
            </a:r>
            <a:b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</a:br>
            <a:r>
              <a:rPr lang="en-GB" sz="3200" dirty="0">
                <a:solidFill>
                  <a:srgbClr val="4A3582"/>
                </a:solidFill>
              </a:rPr>
              <a:t>Jesus falls for the third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05274B-D528-4DC8-84A2-9C8116FEE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24" y="2018922"/>
            <a:ext cx="7351951" cy="372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73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F1D90-5B0E-4400-9904-D5453666BB01}"/>
              </a:ext>
            </a:extLst>
          </p:cNvPr>
          <p:cNvSpPr txBox="1"/>
          <p:nvPr/>
        </p:nvSpPr>
        <p:spPr>
          <a:xfrm>
            <a:off x="755650" y="644946"/>
            <a:ext cx="381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  <a:t>Tenth Station: </a:t>
            </a:r>
            <a:b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</a:br>
            <a:r>
              <a:rPr lang="en-GB" sz="3200" dirty="0">
                <a:solidFill>
                  <a:srgbClr val="4A3582"/>
                </a:solidFill>
              </a:rPr>
              <a:t>Jesus is stripped of his clothes.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643FF7-54AD-444F-B6B8-6B75B6B399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36" y="1243311"/>
            <a:ext cx="4552994" cy="49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4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F1D90-5B0E-4400-9904-D5453666BB01}"/>
              </a:ext>
            </a:extLst>
          </p:cNvPr>
          <p:cNvSpPr txBox="1"/>
          <p:nvPr/>
        </p:nvSpPr>
        <p:spPr>
          <a:xfrm>
            <a:off x="755650" y="644946"/>
            <a:ext cx="381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  <a:t>Eleventh Station: </a:t>
            </a:r>
            <a:b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</a:br>
            <a:r>
              <a:rPr lang="en-GB" sz="3200" dirty="0">
                <a:solidFill>
                  <a:srgbClr val="4A3582"/>
                </a:solidFill>
              </a:rPr>
              <a:t>Jesus is nailed to the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C0F356-19F4-4930-A276-C3D5EC51B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44" y="1604095"/>
            <a:ext cx="4454302" cy="451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08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F1D90-5B0E-4400-9904-D5453666BB01}"/>
              </a:ext>
            </a:extLst>
          </p:cNvPr>
          <p:cNvSpPr txBox="1"/>
          <p:nvPr/>
        </p:nvSpPr>
        <p:spPr>
          <a:xfrm>
            <a:off x="755650" y="644946"/>
            <a:ext cx="3626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  <a:t>Twelfth Station: </a:t>
            </a:r>
            <a:b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</a:br>
            <a:r>
              <a:rPr lang="en-GB" sz="3200" dirty="0">
                <a:solidFill>
                  <a:srgbClr val="4A3582"/>
                </a:solidFill>
              </a:rPr>
              <a:t>Jesus dies on </a:t>
            </a:r>
            <a:br>
              <a:rPr lang="en-GB" sz="3200" dirty="0">
                <a:solidFill>
                  <a:srgbClr val="4A3582"/>
                </a:solidFill>
              </a:rPr>
            </a:br>
            <a:r>
              <a:rPr lang="en-GB" sz="3200" dirty="0">
                <a:solidFill>
                  <a:srgbClr val="4A3582"/>
                </a:solidFill>
              </a:rPr>
              <a:t>the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DEE334-B337-4349-8588-9D2B0E5BA6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6" r="24521" b="-2434"/>
          <a:stretch/>
        </p:blipFill>
        <p:spPr>
          <a:xfrm>
            <a:off x="4581054" y="765175"/>
            <a:ext cx="3816350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66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F1D90-5B0E-4400-9904-D5453666BB01}"/>
              </a:ext>
            </a:extLst>
          </p:cNvPr>
          <p:cNvSpPr txBox="1"/>
          <p:nvPr/>
        </p:nvSpPr>
        <p:spPr>
          <a:xfrm>
            <a:off x="755650" y="644946"/>
            <a:ext cx="4966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  <a:t>Thirteenth Station: </a:t>
            </a:r>
            <a:b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</a:br>
            <a:r>
              <a:rPr lang="en-GB" sz="3200" dirty="0">
                <a:solidFill>
                  <a:srgbClr val="4A3582"/>
                </a:solidFill>
              </a:rPr>
              <a:t>The body of Jesus is taken down from the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46B07B-EBDF-4394-B2EF-407FDA424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38" y="674483"/>
            <a:ext cx="5455405" cy="550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59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F1D90-5B0E-4400-9904-D5453666BB01}"/>
              </a:ext>
            </a:extLst>
          </p:cNvPr>
          <p:cNvSpPr txBox="1"/>
          <p:nvPr/>
        </p:nvSpPr>
        <p:spPr>
          <a:xfrm>
            <a:off x="755649" y="644946"/>
            <a:ext cx="3816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  <a:t>Fourteenth Station: </a:t>
            </a:r>
            <a:b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</a:br>
            <a:r>
              <a:rPr lang="en-GB" sz="3200" dirty="0">
                <a:solidFill>
                  <a:srgbClr val="4A3582"/>
                </a:solidFill>
              </a:rPr>
              <a:t>Jesus is laid in </a:t>
            </a:r>
            <a:br>
              <a:rPr lang="en-GB" sz="3200" dirty="0">
                <a:solidFill>
                  <a:srgbClr val="4A3582"/>
                </a:solidFill>
              </a:rPr>
            </a:br>
            <a:r>
              <a:rPr lang="en-GB" sz="3200" dirty="0">
                <a:solidFill>
                  <a:srgbClr val="4A3582"/>
                </a:solidFill>
              </a:rPr>
              <a:t>the tomb.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E234C1-1803-4C18-BABD-F1F972364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16" y="1529846"/>
            <a:ext cx="5581776" cy="45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70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F1D90-5B0E-4400-9904-D5453666BB01}"/>
              </a:ext>
            </a:extLst>
          </p:cNvPr>
          <p:cNvSpPr txBox="1"/>
          <p:nvPr/>
        </p:nvSpPr>
        <p:spPr>
          <a:xfrm>
            <a:off x="755650" y="644946"/>
            <a:ext cx="381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  <a:t>First Station: </a:t>
            </a:r>
            <a:b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</a:br>
            <a:r>
              <a:rPr lang="en-GB" sz="3200" dirty="0">
                <a:solidFill>
                  <a:srgbClr val="4A3582"/>
                </a:solidFill>
              </a:rPr>
              <a:t>Jesus is condemned to death.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B88EE0-CE92-4F64-839C-4B7BA4951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16" y="1955083"/>
            <a:ext cx="5535125" cy="413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F1D90-5B0E-4400-9904-D5453666BB01}"/>
              </a:ext>
            </a:extLst>
          </p:cNvPr>
          <p:cNvSpPr txBox="1"/>
          <p:nvPr/>
        </p:nvSpPr>
        <p:spPr>
          <a:xfrm>
            <a:off x="755649" y="644946"/>
            <a:ext cx="4106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  <a:t>Second Station: </a:t>
            </a:r>
            <a:r>
              <a:rPr lang="en-GB" sz="3200" dirty="0">
                <a:solidFill>
                  <a:srgbClr val="4A3582"/>
                </a:solidFill>
              </a:rPr>
              <a:t>Jesus carries the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FC449B-3F16-4031-AA57-651DBFBBF5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53" y="1435948"/>
            <a:ext cx="6939797" cy="477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38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F1D90-5B0E-4400-9904-D5453666BB01}"/>
              </a:ext>
            </a:extLst>
          </p:cNvPr>
          <p:cNvSpPr txBox="1"/>
          <p:nvPr/>
        </p:nvSpPr>
        <p:spPr>
          <a:xfrm>
            <a:off x="755650" y="644946"/>
            <a:ext cx="381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  <a:t>Third Station: </a:t>
            </a:r>
            <a:b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</a:br>
            <a:r>
              <a:rPr lang="en-GB" sz="3200" dirty="0">
                <a:solidFill>
                  <a:srgbClr val="4A3582"/>
                </a:solidFill>
              </a:rPr>
              <a:t>Jesus falls for the first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DBA935-D11C-4BBE-9335-EF23D60DCA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096" y="1353336"/>
            <a:ext cx="6280283" cy="473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F1D90-5B0E-4400-9904-D5453666BB01}"/>
              </a:ext>
            </a:extLst>
          </p:cNvPr>
          <p:cNvSpPr txBox="1"/>
          <p:nvPr/>
        </p:nvSpPr>
        <p:spPr>
          <a:xfrm>
            <a:off x="755650" y="644946"/>
            <a:ext cx="381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  <a:t>Fourth Station: </a:t>
            </a:r>
            <a:b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</a:br>
            <a:r>
              <a:rPr lang="en-GB" sz="3200" dirty="0">
                <a:solidFill>
                  <a:srgbClr val="4A3582"/>
                </a:solidFill>
              </a:rPr>
              <a:t>Jesus meets his mother, Mary.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C69122-4A13-4C3D-A87A-824014BE2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82" y="1107596"/>
            <a:ext cx="5626368" cy="498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18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F1D90-5B0E-4400-9904-D5453666BB01}"/>
              </a:ext>
            </a:extLst>
          </p:cNvPr>
          <p:cNvSpPr txBox="1"/>
          <p:nvPr/>
        </p:nvSpPr>
        <p:spPr>
          <a:xfrm>
            <a:off x="755648" y="644946"/>
            <a:ext cx="45587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  <a:t>Fifth Station: </a:t>
            </a:r>
            <a:b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</a:br>
            <a:r>
              <a:rPr lang="en-GB" sz="3200" dirty="0">
                <a:solidFill>
                  <a:srgbClr val="4A3582"/>
                </a:solidFill>
              </a:rPr>
              <a:t>Simon of Cyrene helps Jesus carry the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17CAE6-3C44-49EB-AF37-10B4DFF28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572" y="2147575"/>
            <a:ext cx="5637453" cy="402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70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F1D90-5B0E-4400-9904-D5453666BB01}"/>
              </a:ext>
            </a:extLst>
          </p:cNvPr>
          <p:cNvSpPr txBox="1"/>
          <p:nvPr/>
        </p:nvSpPr>
        <p:spPr>
          <a:xfrm>
            <a:off x="755650" y="644946"/>
            <a:ext cx="381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  <a:t>Sixth Station: </a:t>
            </a:r>
            <a:b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</a:br>
            <a:r>
              <a:rPr lang="en-GB" sz="3200" dirty="0">
                <a:solidFill>
                  <a:srgbClr val="4A3582"/>
                </a:solidFill>
              </a:rPr>
              <a:t>Veronica wipes the face of Jesus.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69D63E-0ED0-4EC2-8B9B-41A97E6EB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91" y="1068309"/>
            <a:ext cx="6699912" cy="514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04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F1D90-5B0E-4400-9904-D5453666BB01}"/>
              </a:ext>
            </a:extLst>
          </p:cNvPr>
          <p:cNvSpPr txBox="1"/>
          <p:nvPr/>
        </p:nvSpPr>
        <p:spPr>
          <a:xfrm>
            <a:off x="755650" y="644946"/>
            <a:ext cx="381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  <a:t>Seventh Station: </a:t>
            </a:r>
            <a:b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</a:br>
            <a:r>
              <a:rPr lang="en-GB" sz="3200" dirty="0">
                <a:solidFill>
                  <a:srgbClr val="4A3582"/>
                </a:solidFill>
              </a:rPr>
              <a:t>Jesus falls for the second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84E158-6B92-42AC-85EE-626C660EF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45" y="1598805"/>
            <a:ext cx="7016436" cy="470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96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F1D90-5B0E-4400-9904-D5453666BB01}"/>
              </a:ext>
            </a:extLst>
          </p:cNvPr>
          <p:cNvSpPr txBox="1"/>
          <p:nvPr/>
        </p:nvSpPr>
        <p:spPr>
          <a:xfrm>
            <a:off x="755649" y="644946"/>
            <a:ext cx="4450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  <a:t>Eighth Station: </a:t>
            </a:r>
            <a:br>
              <a:rPr lang="en-GB" sz="3200" dirty="0">
                <a:solidFill>
                  <a:srgbClr val="4A3582"/>
                </a:solidFill>
                <a:latin typeface="Twinkl SemiBold" pitchFamily="2" charset="0"/>
              </a:rPr>
            </a:br>
            <a:r>
              <a:rPr lang="en-GB" sz="3200" dirty="0">
                <a:solidFill>
                  <a:srgbClr val="4A3582"/>
                </a:solidFill>
              </a:rPr>
              <a:t>Jesus meets the women of Jerusalem.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804B02-082C-47B4-A6BB-E33684392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64" y="1539089"/>
            <a:ext cx="6564937" cy="467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54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32</TotalTime>
  <Words>47</Words>
  <Application>Microsoft Office PowerPoint</Application>
  <PresentationFormat>On-screen Show (4:3)</PresentationFormat>
  <Paragraphs>14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Twinkl</vt:lpstr>
      <vt:lpstr>Calibri</vt:lpstr>
      <vt:lpstr>Twinkl SemiBold</vt:lpstr>
      <vt:lpstr>Sassoon Infant Rg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Gareth Lent</dc:creator>
  <cp:lastModifiedBy>Angela Mcalpine</cp:lastModifiedBy>
  <cp:revision>5</cp:revision>
  <dcterms:created xsi:type="dcterms:W3CDTF">2018-02-16T17:02:08Z</dcterms:created>
  <dcterms:modified xsi:type="dcterms:W3CDTF">2020-03-30T18:53:31Z</dcterms:modified>
</cp:coreProperties>
</file>