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15F53-AA44-4C44-878D-2E2A1B936908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F4BA5-45D2-43E5-87ED-3C1F7E5469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526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433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242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461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580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515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918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74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774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12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241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159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B702-A8F8-4239-A97D-7797C79B2D4C}" type="datetimeFigureOut">
              <a:rPr lang="en-GB" smtClean="0"/>
              <a:pPr/>
              <a:t>1/15/15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01F4C-79AD-4AC7-8284-A699A079D6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523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uk/url?sa=i&amp;rct=j&amp;q=john+logie+baird's+first+television&amp;source=images&amp;cd=&amp;cad=rja&amp;docid=1DyIlEHQSnJWCM&amp;tbnid=kLOC0S0CmV2nPM:&amp;ved=0CAUQjRw&amp;url=http://www.netprolive.com/television.php&amp;ei=YG-OUfbZL-ib1AWHxIDAAg&amp;bvm=bv.46340616,d.ZWU&amp;psig=AFQjCNEyMX8Ilsfu8Jhjyujsd9U61jn12A&amp;ust=1368375513599715" TargetMode="Externa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hyperlink" Target="http://www.google.co.uk/url?sa=i&amp;rct=j&amp;q=telephone&amp;source=images&amp;cd=&amp;cad=rja&amp;docid=rz5jxs1eFEsU7M&amp;tbnid=6geIpGdNUPtUFM:&amp;ved=0CAUQjRw&amp;url=http://www.writeupp.com/blog/telephone-physio-reduces-wait-times-and-improves-outcomes/&amp;ei=2W-OUYKEJsjL0AW7ooC4Ag&amp;bvm=bv.46340616,d.ZWU&amp;psig=AFQjCNEVF7hQ8XKC8w-TWBWY-S00IkZz_Q&amp;ust=1368375637154158" TargetMode="External"/><Relationship Id="rId5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o.uk/url?sa=i&amp;rct=j&amp;q=john+logie+baird's+first+television&amp;source=images&amp;cd=&amp;cad=rja&amp;docid=1DyIlEHQSnJWCM&amp;tbnid=kLOC0S0CmV2nPM:&amp;ved=0CAUQjRw&amp;url=http://www.netprolive.com/television.php&amp;ei=YG-OUfbZL-ib1AWHxIDAAg&amp;bvm=bv.46340616,d.ZWU&amp;psig=AFQjCNEyMX8Ilsfu8Jhjyujsd9U61jn12A&amp;ust=1368375513599715" TargetMode="External"/><Relationship Id="rId3" Type="http://schemas.openxmlformats.org/officeDocument/2006/relationships/image" Target="../media/image2.jpeg"/><Relationship Id="rId6" Type="http://schemas.openxmlformats.org/officeDocument/2006/relationships/hyperlink" Target="http://www.google.co.uk/url?sa=i&amp;rct=j&amp;q=radio&amp;source=images&amp;cd=&amp;cad=rja&amp;docid=JEfeOrc4yiOGZM&amp;tbnid=dmjncTNzUTbyXM:&amp;ved=0CAUQjRw&amp;url=http://bufvc.ac.uk/tvandradio/independent-radio&amp;ei=9G-OUcCcMunJ0QX4koCACA&amp;bvm=bv.46340616,d.ZWU&amp;psig=AFQjCNFpPdds0eGpdwddxIcU3YwmO3XgxA&amp;ust=136837566457245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uk/url?sa=i&amp;rct=j&amp;q=map&amp;source=images&amp;cd=&amp;cad=rja&amp;docid=QimdFVSMX5DVIM&amp;tbnid=EP6cC_oqouHVPM:&amp;ved=0CAUQjRw&amp;url=http://www.mapsinternational.co.uk/blog/index.php/2012/10/16/world-map-poster/&amp;ei=wXCOUbnIEoaZ0QXkwYHoCQ&amp;bvm=bv.46340616,d.d2k&amp;psig=AFQjCNF-fZZarFRm73VL8S7Hx7hsgnS2Yw&amp;ust=1368375868650661" TargetMode="Externa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John </a:t>
            </a:r>
            <a:r>
              <a:rPr lang="en-GB" b="1" dirty="0" err="1" smtClean="0"/>
              <a:t>Logie</a:t>
            </a:r>
            <a:r>
              <a:rPr lang="en-GB" b="1" dirty="0" smtClean="0"/>
              <a:t> </a:t>
            </a:r>
            <a:r>
              <a:rPr lang="en-GB" b="1" dirty="0"/>
              <a:t>B</a:t>
            </a:r>
            <a:r>
              <a:rPr lang="en-GB" b="1" dirty="0" smtClean="0"/>
              <a:t>aird</a:t>
            </a:r>
            <a:endParaRPr lang="en-GB" b="1" dirty="0"/>
          </a:p>
        </p:txBody>
      </p:sp>
      <p:pic>
        <p:nvPicPr>
          <p:cNvPr id="5" name="Picture 4" descr="http://www.bbc.co.uk/schools/primaryhistory/famouspeople/john_logie_baird/images/baird_portrait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4008" t="7761" r="14329"/>
          <a:stretch/>
        </p:blipFill>
        <p:spPr bwMode="auto">
          <a:xfrm>
            <a:off x="2339752" y="1268760"/>
            <a:ext cx="4536504" cy="53285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2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Baird invented the first ever TV</a:t>
            </a:r>
            <a:endParaRPr lang="en-GB" dirty="0"/>
          </a:p>
        </p:txBody>
      </p:sp>
      <p:pic>
        <p:nvPicPr>
          <p:cNvPr id="1026" name="Picture 2" descr="http://www.netprolive.com/img/Baird%20Televiso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2153" y="1628800"/>
            <a:ext cx="5266699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84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542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What did John </a:t>
            </a:r>
            <a:r>
              <a:rPr lang="en-GB" sz="3200" b="1" dirty="0" err="1" smtClean="0"/>
              <a:t>Logie</a:t>
            </a:r>
            <a:r>
              <a:rPr lang="en-GB" sz="3200" b="1" dirty="0" smtClean="0"/>
              <a:t> Baird invent? </a:t>
            </a:r>
            <a:endParaRPr lang="en-GB" sz="3200" b="1" dirty="0"/>
          </a:p>
        </p:txBody>
      </p:sp>
      <p:pic>
        <p:nvPicPr>
          <p:cNvPr id="3" name="Picture 2" descr="http://www.netprolive.com/img/Baird%20Televiso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79093"/>
            <a:ext cx="2741855" cy="221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writeupp.com/blog/wp-content/uploads/2013/02/phon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79093"/>
            <a:ext cx="3337380" cy="222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ufvc.ac.uk/wp-content/media/2009/02/old_radio-copy2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3306" y="4149080"/>
            <a:ext cx="325337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50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8640"/>
            <a:ext cx="727280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When was he born?</a:t>
            </a:r>
          </a:p>
          <a:p>
            <a:pPr algn="ctr"/>
            <a:endParaRPr lang="en-GB" sz="3200" b="1" dirty="0"/>
          </a:p>
          <a:p>
            <a:pPr algn="ctr"/>
            <a:endParaRPr lang="en-GB" sz="3200" b="1" dirty="0" smtClean="0"/>
          </a:p>
          <a:p>
            <a:pPr marL="1143000" indent="-1143000">
              <a:buAutoNum type="arabicPlain" startAt="1939"/>
            </a:pPr>
            <a:r>
              <a:rPr lang="en-GB" sz="7200" b="1" dirty="0" smtClean="0"/>
              <a:t>           1946</a:t>
            </a:r>
          </a:p>
          <a:p>
            <a:pPr marL="1143000" indent="-1143000">
              <a:buAutoNum type="arabicPlain" startAt="1939"/>
            </a:pPr>
            <a:endParaRPr lang="en-GB" sz="7200" b="1" dirty="0"/>
          </a:p>
          <a:p>
            <a:pPr marL="1143000" indent="-1143000">
              <a:buAutoNum type="arabicPlain" startAt="1939"/>
            </a:pPr>
            <a:r>
              <a:rPr lang="en-GB" sz="7200" b="1" dirty="0" smtClean="0"/>
              <a:t>           1888</a:t>
            </a:r>
          </a:p>
          <a:p>
            <a:pPr marL="1143000" indent="-1143000">
              <a:buAutoNum type="arabicPlain" startAt="1939"/>
            </a:pPr>
            <a:endParaRPr lang="en-GB" sz="7200" b="1" dirty="0"/>
          </a:p>
          <a:p>
            <a:pPr marL="1143000" indent="-1143000">
              <a:buAutoNum type="arabicPlain" startAt="1939"/>
            </a:pP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6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2068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Where was he born?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652120" y="1502792"/>
            <a:ext cx="33843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England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 smtClean="0"/>
              <a:t>America</a:t>
            </a:r>
          </a:p>
          <a:p>
            <a:pPr algn="ctr"/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 smtClean="0"/>
              <a:t>Scotland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 smtClean="0"/>
              <a:t>Spain</a:t>
            </a:r>
          </a:p>
        </p:txBody>
      </p:sp>
      <p:pic>
        <p:nvPicPr>
          <p:cNvPr id="3076" name="Picture 4" descr="http://www.mapsinternational.co.uk/blog/wp-content/uploads/2012/10/political-world-map-pos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42300"/>
            <a:ext cx="5076056" cy="295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67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he do when he was 12?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7848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Invent the first TV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 smtClean="0"/>
              <a:t>Make a radio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 smtClean="0"/>
              <a:t>Make a telephone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80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didn't he like going to school?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827891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He didn’t like doing PE outside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 smtClean="0"/>
              <a:t>He didn’t like his teacher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 smtClean="0"/>
              <a:t>He didn’t like having a cold bath after PE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25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was the first person to appear on TV?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John </a:t>
            </a:r>
            <a:r>
              <a:rPr lang="en-GB" sz="4000" b="1" dirty="0" err="1" smtClean="0"/>
              <a:t>Logie</a:t>
            </a:r>
            <a:r>
              <a:rPr lang="en-GB" sz="4000" b="1" dirty="0" smtClean="0"/>
              <a:t> Baird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 err="1" smtClean="0"/>
              <a:t>Bairds</a:t>
            </a:r>
            <a:r>
              <a:rPr lang="en-GB" sz="4000" b="1" dirty="0" smtClean="0"/>
              <a:t> brother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 err="1" smtClean="0"/>
              <a:t>Bairds</a:t>
            </a:r>
            <a:r>
              <a:rPr lang="en-GB" sz="4000" b="1" dirty="0" smtClean="0"/>
              <a:t> Mum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 smtClean="0"/>
              <a:t>William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97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colour were the first TV pictures?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844824"/>
            <a:ext cx="75608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7030A0"/>
                </a:solidFill>
              </a:rPr>
              <a:t>Purple</a:t>
            </a:r>
          </a:p>
          <a:p>
            <a:pPr algn="ctr"/>
            <a:endParaRPr lang="en-GB" sz="4000" b="1" dirty="0" smtClean="0"/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Red</a:t>
            </a:r>
          </a:p>
          <a:p>
            <a:pPr algn="ctr"/>
            <a:endParaRPr lang="en-GB" sz="4000" b="1" dirty="0" smtClean="0"/>
          </a:p>
          <a:p>
            <a:pPr algn="ctr"/>
            <a:r>
              <a:rPr lang="en-GB" sz="4000" b="1" dirty="0" smtClean="0">
                <a:solidFill>
                  <a:srgbClr val="FFC000"/>
                </a:solidFill>
              </a:rPr>
              <a:t>Orange</a:t>
            </a:r>
          </a:p>
          <a:p>
            <a:pPr algn="ctr"/>
            <a:endParaRPr lang="en-GB" sz="4000" b="1" dirty="0" smtClean="0"/>
          </a:p>
          <a:p>
            <a:pPr algn="ctr"/>
            <a:r>
              <a:rPr lang="en-GB" sz="4000" b="1" dirty="0" smtClean="0"/>
              <a:t>Black and white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30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114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John Logie Baird</vt:lpstr>
      <vt:lpstr>Baird invented the first ever TV</vt:lpstr>
      <vt:lpstr>Slide 3</vt:lpstr>
      <vt:lpstr>Slide 4</vt:lpstr>
      <vt:lpstr>Slide 5</vt:lpstr>
      <vt:lpstr>What did he do when he was 12?</vt:lpstr>
      <vt:lpstr>Why didn't he like going to school?</vt:lpstr>
      <vt:lpstr>Who was the first person to appear on TV?</vt:lpstr>
      <vt:lpstr>What colour were the first TV pictures?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Logie Baird</dc:title>
  <dc:creator>Alison</dc:creator>
  <cp:lastModifiedBy>Lisa Conaghan</cp:lastModifiedBy>
  <cp:revision>2</cp:revision>
  <dcterms:created xsi:type="dcterms:W3CDTF">2015-01-15T10:54:08Z</dcterms:created>
  <dcterms:modified xsi:type="dcterms:W3CDTF">2015-01-15T10:55:21Z</dcterms:modified>
</cp:coreProperties>
</file>