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2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23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3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8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0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9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9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2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1DD5-C5EA-48BB-9BBF-B266CAB19209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63A4-0996-4923-A76A-3A416A983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CIM\100OLYMP\P101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7929">
            <a:off x="574497" y="1237109"/>
            <a:ext cx="2631031" cy="1973105"/>
          </a:xfrm>
          <a:prstGeom prst="rect">
            <a:avLst/>
          </a:prstGeom>
          <a:noFill/>
          <a:ln w="50800">
            <a:solidFill>
              <a:schemeClr val="bg1">
                <a:alpha val="38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892" y="118309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Autumn in the Language Centre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476">
            <a:off x="5199791" y="1176177"/>
            <a:ext cx="2802340" cy="232185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1351">
            <a:off x="523995" y="4799405"/>
            <a:ext cx="1688081" cy="1876692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5459">
            <a:off x="3300738" y="4634908"/>
            <a:ext cx="2124695" cy="190598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8615">
            <a:off x="6588468" y="4676323"/>
            <a:ext cx="1812083" cy="1806217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 rot="20783445">
            <a:off x="2606513" y="1334643"/>
            <a:ext cx="18582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rinting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 rot="912802">
            <a:off x="4986526" y="2748152"/>
            <a:ext cx="32191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Concentration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836" y="3640428"/>
            <a:ext cx="47596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Autumn Celebrations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0939409">
            <a:off x="6056821" y="3963594"/>
            <a:ext cx="1853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Balance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ira.hendry\Pictures\nursery November\Photos from fiona\08.10.18 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480">
            <a:off x="422980" y="2309166"/>
            <a:ext cx="2423852" cy="1810408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ira.hendry\Pictures\nursery November\Photos from fiona\08.10.18 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529">
            <a:off x="6399580" y="1488301"/>
            <a:ext cx="2439121" cy="1821813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ira.hendry\Pictures\nursery November\Photos from fiona\08.10.18 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3544">
            <a:off x="5722875" y="4387747"/>
            <a:ext cx="2204906" cy="1646874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oira.hendry\Pictures\nursery November\Photos from fiona\joihg[0WE9H 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5896">
            <a:off x="1244262" y="4804170"/>
            <a:ext cx="2340409" cy="1748084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94853"/>
            <a:ext cx="66207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Autumn in the L.C.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Nursery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0883273">
            <a:off x="122311" y="1357527"/>
            <a:ext cx="3025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Autumn Colour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08362">
            <a:off x="5985179" y="3325138"/>
            <a:ext cx="18501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rinting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611713">
            <a:off x="240522" y="4109718"/>
            <a:ext cx="38699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Dooking for apples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 rot="910205">
            <a:off x="4849890" y="6099713"/>
            <a:ext cx="32993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Shape matching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ira.hendry\Pictures\nursery November\Photos from fiona\08.10.18 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846">
            <a:off x="1235657" y="1687861"/>
            <a:ext cx="2605097" cy="1744801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ira.hendry\Pictures\nursery November\Photos from fiona\08.10.18 1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0" b="5326"/>
          <a:stretch/>
        </p:blipFill>
        <p:spPr bwMode="auto">
          <a:xfrm rot="831519">
            <a:off x="5807080" y="1474320"/>
            <a:ext cx="2594658" cy="1872365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oira.hendry\Pictures\nursery November\Photos from fiona\jnjuhygtfd 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775">
            <a:off x="1428917" y="4375660"/>
            <a:ext cx="2533550" cy="1762492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489">
            <a:off x="5584427" y="4457113"/>
            <a:ext cx="2523823" cy="1927986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 rot="20829293">
            <a:off x="379906" y="211496"/>
            <a:ext cx="38555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The Joy of 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Loose Parts Play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 rot="761719">
            <a:off x="4934587" y="488494"/>
            <a:ext cx="40911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Sharing attention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 rot="761719">
            <a:off x="5682503" y="3658400"/>
            <a:ext cx="2900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Cosmic Yoga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0742204">
            <a:off x="621961" y="3489043"/>
            <a:ext cx="3371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Autumn leaves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37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Moira Hendry</dc:creator>
  <cp:lastModifiedBy>Moira Hendry</cp:lastModifiedBy>
  <cp:revision>9</cp:revision>
  <dcterms:created xsi:type="dcterms:W3CDTF">2018-11-16T07:52:54Z</dcterms:created>
  <dcterms:modified xsi:type="dcterms:W3CDTF">2018-11-16T09:14:19Z</dcterms:modified>
</cp:coreProperties>
</file>