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6" r:id="rId17"/>
    <p:sldId id="275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5027" autoAdjust="0"/>
  </p:normalViewPr>
  <p:slideViewPr>
    <p:cSldViewPr>
      <p:cViewPr>
        <p:scale>
          <a:sx n="70" d="100"/>
          <a:sy n="70" d="100"/>
        </p:scale>
        <p:origin x="-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80042-0EA5-4B32-80A4-4A39FB53A457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4A49B-ADF9-48E2-81FF-2C5E15E882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63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49B-ADF9-48E2-81FF-2C5E15E8822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49B-ADF9-48E2-81FF-2C5E15E8822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42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4A49B-ADF9-48E2-81FF-2C5E15E8822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64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8B5-86DB-49B1-8E32-8015E8F66B3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312-00D0-47AA-8F58-884874A871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26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8B5-86DB-49B1-8E32-8015E8F66B3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312-00D0-47AA-8F58-884874A871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9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8B5-86DB-49B1-8E32-8015E8F66B3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312-00D0-47AA-8F58-884874A871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14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8B5-86DB-49B1-8E32-8015E8F66B3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312-00D0-47AA-8F58-884874A871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29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8B5-86DB-49B1-8E32-8015E8F66B3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312-00D0-47AA-8F58-884874A871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23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8B5-86DB-49B1-8E32-8015E8F66B3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312-00D0-47AA-8F58-884874A871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16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8B5-86DB-49B1-8E32-8015E8F66B3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312-00D0-47AA-8F58-884874A871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8B5-86DB-49B1-8E32-8015E8F66B3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312-00D0-47AA-8F58-884874A871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49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8B5-86DB-49B1-8E32-8015E8F66B3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312-00D0-47AA-8F58-884874A871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55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8B5-86DB-49B1-8E32-8015E8F66B3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312-00D0-47AA-8F58-884874A871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63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48B5-86DB-49B1-8E32-8015E8F66B3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6312-00D0-47AA-8F58-884874A871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33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C48B5-86DB-49B1-8E32-8015E8F66B3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16312-00D0-47AA-8F58-884874A871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01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106" cy="691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/>
          <a:lstStyle/>
          <a:p>
            <a:r>
              <a:rPr lang="en-GB" u="sng" dirty="0">
                <a:solidFill>
                  <a:schemeClr val="bg1"/>
                </a:solidFill>
              </a:rPr>
              <a:t>W</a:t>
            </a:r>
            <a:r>
              <a:rPr lang="en-GB" u="sng" dirty="0" smtClean="0">
                <a:solidFill>
                  <a:schemeClr val="bg1"/>
                </a:solidFill>
              </a:rPr>
              <a:t>hat is space?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By Ben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B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rennan and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K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yle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6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m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Mars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2924944"/>
            <a:ext cx="9433048" cy="381642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Only 18 missions to Mars have been successful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Mars has the largest dust storms in the solar system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sun appears half the size on Mars than what it is on earth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Mars pieces have fell to Earth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Mars has its name from the god of war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chemeClr val="bg1"/>
                </a:solidFill>
              </a:rPr>
              <a:t>Jupiter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Jupiter is the forth brightest planet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Jupiter has the shortest day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Jupiter has a thin ring system </a:t>
            </a:r>
          </a:p>
          <a:p>
            <a:endParaRPr lang="en-GB" dirty="0"/>
          </a:p>
        </p:txBody>
      </p:sp>
      <p:sp>
        <p:nvSpPr>
          <p:cNvPr id="4" name="AutoShape 2" descr="Image result for jup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jup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094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1" y="0"/>
            <a:ext cx="9161541" cy="690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chemeClr val="bg1"/>
                </a:solidFill>
              </a:rPr>
              <a:t>Saturn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Saturn can be seen with the naked eye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Saturn is the flattest planet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Saturn has oval  shaped storms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Saturn is made mostly by hydrogen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Saturn has 150 moons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468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ura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Uranus 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Uranus was discovered in 1781</a:t>
            </a:r>
          </a:p>
          <a:p>
            <a:r>
              <a:rPr lang="en-GB" dirty="0"/>
              <a:t> </a:t>
            </a:r>
            <a:r>
              <a:rPr lang="en-GB" dirty="0" smtClean="0"/>
              <a:t>people say Uranus is a ice giant</a:t>
            </a:r>
          </a:p>
          <a:p>
            <a:r>
              <a:rPr lang="en-GB" dirty="0" smtClean="0"/>
              <a:t>Uranus is the coldest planet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638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space wall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" y="0"/>
            <a:ext cx="9139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chemeClr val="bg1"/>
                </a:solidFill>
              </a:rPr>
              <a:t>Asteroids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Asteroids are small rock objects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first asteroid was discovered in 1801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There are 600.000 asteroids in the solar system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first asteroid was the largest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9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pload.wikimedia.org/wikipedia/commons/6/62/Starsinthesk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chemeClr val="bg1"/>
                </a:solidFill>
              </a:rPr>
              <a:t>Facts about starts 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2939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There are no green stars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Our sun is a dwarf star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Stars don’t twinkle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6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space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More facts about space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There may be life on Mars.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Nobody knows how many starts are in space.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.There is a volcano on Mars that is 3 time the size of EVEREST!!!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Moon was once a pieces off Earth.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There may be a planet made out of Diamonds</a:t>
            </a:r>
            <a:r>
              <a:rPr lang="en-GB" dirty="0" smtClean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457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space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229600" cy="243428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Thanks for watching hope you enjoyed. By </a:t>
            </a:r>
            <a:r>
              <a:rPr lang="en-GB" dirty="0" err="1" smtClean="0">
                <a:solidFill>
                  <a:schemeClr val="bg1"/>
                </a:solidFill>
              </a:rPr>
              <a:t>brennan</a:t>
            </a:r>
            <a:r>
              <a:rPr lang="en-GB" dirty="0" smtClean="0">
                <a:solidFill>
                  <a:schemeClr val="bg1"/>
                </a:solidFill>
              </a:rPr>
              <a:t> ben and </a:t>
            </a:r>
            <a:r>
              <a:rPr lang="en-GB" dirty="0" err="1" smtClean="0">
                <a:solidFill>
                  <a:schemeClr val="bg1"/>
                </a:solidFill>
              </a:rPr>
              <a:t>kyle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 flipV="1">
            <a:off x="6156176" y="5517231"/>
            <a:ext cx="2484905" cy="6546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89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emoji wave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984" y="0"/>
            <a:ext cx="10654308" cy="76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Bye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9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433048" cy="707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854"/>
            <a:ext cx="8229600" cy="1273598"/>
          </a:xfrm>
        </p:spPr>
        <p:txBody>
          <a:bodyPr/>
          <a:lstStyle/>
          <a:p>
            <a:r>
              <a:rPr lang="en-GB" u="sng" dirty="0" smtClean="0">
                <a:solidFill>
                  <a:schemeClr val="bg1"/>
                </a:solidFill>
              </a:rPr>
              <a:t>Did you know?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5885" y="1124744"/>
            <a:ext cx="9433047" cy="580118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Some neutron stars can spin at the rate of 600 rotations per second.</a:t>
            </a:r>
          </a:p>
          <a:p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All of space is silent </a:t>
            </a:r>
          </a:p>
          <a:p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Astronaut's footprints can stay on the moon for at least 100 million years</a:t>
            </a:r>
          </a:p>
          <a:p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99% of the solar is the mass of the sun</a:t>
            </a:r>
          </a:p>
          <a:p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largest asteroid ever to be recorded is a mammoth peace of space rock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0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ace wall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38" y="-43944"/>
            <a:ext cx="9193520" cy="700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521" y="0"/>
            <a:ext cx="9185911" cy="1417638"/>
          </a:xfrm>
        </p:spPr>
        <p:txBody>
          <a:bodyPr/>
          <a:lstStyle/>
          <a:p>
            <a:r>
              <a:rPr lang="en-GB" u="sng" dirty="0" smtClean="0">
                <a:solidFill>
                  <a:schemeClr val="bg1"/>
                </a:solidFill>
              </a:rPr>
              <a:t>Some more facts about space… 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7129" y="1556792"/>
            <a:ext cx="9193519" cy="530120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There is thousands of planets in space.</a:t>
            </a:r>
          </a:p>
          <a:p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In space the skin peels off your feet.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On Venus a day is longer than a year.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One million Earths can fit inside the sun.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You start to grow in space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20888"/>
            <a:ext cx="1512168" cy="148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5127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unchap.com/wp-content/uploads/2015/08/galaxy-space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" y="-9449"/>
            <a:ext cx="92873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chemeClr val="bg1"/>
                </a:solidFill>
              </a:rPr>
              <a:t>More facts about space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119" y="1628801"/>
            <a:ext cx="9142516" cy="5229200"/>
          </a:xfrm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Space is not that far away.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The hottest planet is not the closest to the sun.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The sun looks bigger if you look at it for the Horizon.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180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16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16"/>
            <a:ext cx="9144000" cy="1423854"/>
          </a:xfrm>
        </p:spPr>
        <p:txBody>
          <a:bodyPr/>
          <a:lstStyle/>
          <a:p>
            <a:r>
              <a:rPr lang="en-GB" u="sng" dirty="0" smtClean="0">
                <a:solidFill>
                  <a:schemeClr val="bg1"/>
                </a:solidFill>
              </a:rPr>
              <a:t>More facts about space</a:t>
            </a:r>
            <a:r>
              <a:rPr lang="en-GB" dirty="0" smtClean="0">
                <a:solidFill>
                  <a:schemeClr val="bg1"/>
                </a:solidFill>
              </a:rPr>
              <a:t>…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You can cry in space but your tears don’t fall.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North star will change but nobody knows when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In space metal sticks together.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Space has its own magnifying glass.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There are giant pools floating in space.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2" descr="Image result for space wallpaper re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4" descr="Image result for space wallpaper re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6" descr="Image result for space wallpaper re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8" descr="Image result for space wallpaper re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10" descr="Image result for space wallpaper real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AutoShape 12" descr="Image result for space wallpaper real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14" descr="Image result for space wallpaper real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AutoShape 16" descr="Image result for space wallpaper real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893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en-GB" u="sng" dirty="0" smtClean="0">
                <a:solidFill>
                  <a:schemeClr val="bg1"/>
                </a:solidFill>
              </a:rPr>
              <a:t>Facts about Black holes 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You cant directly see a black hole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Dying stars can make black holes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Black holes come in different sizes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first black hole wasn’t discovered until x-ray astronomy was used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0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lack hole f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9"/>
            <a:ext cx="9161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2" y="14989"/>
            <a:ext cx="9137876" cy="1402649"/>
          </a:xfrm>
        </p:spPr>
        <p:txBody>
          <a:bodyPr/>
          <a:lstStyle/>
          <a:p>
            <a:r>
              <a:rPr lang="en-GB" u="sng" dirty="0" smtClean="0">
                <a:solidFill>
                  <a:schemeClr val="bg1"/>
                </a:solidFill>
              </a:rPr>
              <a:t>Facts about planets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245" y="1657596"/>
            <a:ext cx="9176245" cy="52292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The order of the planets from closest to                       the sun is Mercury, Venus, Earth, Mars, </a:t>
            </a:r>
            <a:r>
              <a:rPr lang="en-GB" dirty="0" err="1" smtClean="0">
                <a:solidFill>
                  <a:srgbClr val="FF0000"/>
                </a:solidFill>
              </a:rPr>
              <a:t>jupitor</a:t>
            </a:r>
            <a:r>
              <a:rPr lang="en-GB" dirty="0" smtClean="0">
                <a:solidFill>
                  <a:srgbClr val="FF0000"/>
                </a:solidFill>
              </a:rPr>
              <a:t>, Saturn, Uranus and Neptune 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The largest planet is Jupiter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5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merc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1375"/>
            <a:ext cx="9143999" cy="69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Mercury facts 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GB" dirty="0" smtClean="0"/>
              <a:t>Mercury doesn’t have a moon.</a:t>
            </a:r>
          </a:p>
          <a:p>
            <a:r>
              <a:rPr lang="en-GB" dirty="0" smtClean="0"/>
              <a:t>Your weight on Mercury is 38% of your weight on earth</a:t>
            </a:r>
          </a:p>
          <a:p>
            <a:r>
              <a:rPr lang="en-GB" dirty="0" smtClean="0"/>
              <a:t>A day on Mercury lasts 176 days on earth</a:t>
            </a:r>
          </a:p>
          <a:p>
            <a:r>
              <a:rPr lang="en-GB" dirty="0" smtClean="0"/>
              <a:t>A year on Mercury is 88 earth days</a:t>
            </a:r>
          </a:p>
          <a:p>
            <a:r>
              <a:rPr lang="en-GB" dirty="0" smtClean="0"/>
              <a:t>Mercury has a diameter of 4879 KM making it t the smallest planet</a:t>
            </a:r>
          </a:p>
          <a:p>
            <a:r>
              <a:rPr lang="en-GB" dirty="0" smtClean="0"/>
              <a:t>No n  Nobody knows who discovered      m             t                          Mercury</a:t>
            </a:r>
          </a:p>
        </p:txBody>
      </p:sp>
    </p:spTree>
    <p:extLst>
      <p:ext uri="{BB962C8B-B14F-4D97-AF65-F5344CB8AC3E}">
        <p14:creationId xmlns:p14="http://schemas.microsoft.com/office/powerpoint/2010/main" val="1353320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" y="7937"/>
            <a:ext cx="9140873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chemeClr val="bg1"/>
                </a:solidFill>
              </a:rPr>
              <a:t>V</a:t>
            </a:r>
            <a:r>
              <a:rPr lang="en-GB" u="sng" dirty="0" smtClean="0">
                <a:solidFill>
                  <a:schemeClr val="bg1"/>
                </a:solidFill>
              </a:rPr>
              <a:t>enus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Venus is nearly as big as earth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Venus s thought to be made up with a iron core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 day on </a:t>
            </a:r>
            <a:r>
              <a:rPr lang="en-GB" dirty="0">
                <a:solidFill>
                  <a:schemeClr val="bg1"/>
                </a:solidFill>
              </a:rPr>
              <a:t>V</a:t>
            </a:r>
            <a:r>
              <a:rPr lang="en-GB" dirty="0" smtClean="0">
                <a:solidFill>
                  <a:schemeClr val="bg1"/>
                </a:solidFill>
              </a:rPr>
              <a:t>enus is 117 earth days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 year on Venus is 225 days on earth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Venus can reach up to 471 degrees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AutoShape 2" descr="Image result for ven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52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599</Words>
  <Application>Microsoft Office PowerPoint</Application>
  <PresentationFormat>On-screen Show (4:3)</PresentationFormat>
  <Paragraphs>108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What is space?</vt:lpstr>
      <vt:lpstr>Did you know?</vt:lpstr>
      <vt:lpstr>Some more facts about space… </vt:lpstr>
      <vt:lpstr>More facts about space</vt:lpstr>
      <vt:lpstr>More facts about space… </vt:lpstr>
      <vt:lpstr>Facts about Black holes </vt:lpstr>
      <vt:lpstr>Facts about planets</vt:lpstr>
      <vt:lpstr>Mercury facts </vt:lpstr>
      <vt:lpstr>Venus</vt:lpstr>
      <vt:lpstr>Mars</vt:lpstr>
      <vt:lpstr>Jupiter</vt:lpstr>
      <vt:lpstr>Saturn</vt:lpstr>
      <vt:lpstr>Uranus </vt:lpstr>
      <vt:lpstr>Asteroids</vt:lpstr>
      <vt:lpstr>Facts about starts </vt:lpstr>
      <vt:lpstr>More facts about space </vt:lpstr>
      <vt:lpstr>Thanks for watching hope you enjoyed. By brennan ben and kyle</vt:lpstr>
      <vt:lpstr>Bye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space?</dc:title>
  <dc:creator>Kyle Francis Harkins</dc:creator>
  <cp:lastModifiedBy>Kyle Francis Harkins</cp:lastModifiedBy>
  <cp:revision>36</cp:revision>
  <dcterms:created xsi:type="dcterms:W3CDTF">2016-11-23T13:35:45Z</dcterms:created>
  <dcterms:modified xsi:type="dcterms:W3CDTF">2016-11-24T15:24:42Z</dcterms:modified>
</cp:coreProperties>
</file>