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8401" autoAdjust="0"/>
  </p:normalViewPr>
  <p:slideViewPr>
    <p:cSldViewPr>
      <p:cViewPr varScale="1">
        <p:scale>
          <a:sx n="70" d="100"/>
          <a:sy n="70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E637D-B23C-4C5C-A08F-72CDCEADC374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12D2D-25DE-4F4C-964C-63A3D4681D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81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2D2D-25DE-4F4C-964C-63A3D4681D6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64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2D2D-25DE-4F4C-964C-63A3D4681D6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87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A3E7A-F07E-409E-A343-DEE1305C307B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103CB-065F-4583-B1D8-9E2DAA2293F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A3E7A-F07E-409E-A343-DEE1305C307B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103CB-065F-4583-B1D8-9E2DAA2293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A3E7A-F07E-409E-A343-DEE1305C307B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103CB-065F-4583-B1D8-9E2DAA2293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A3E7A-F07E-409E-A343-DEE1305C307B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103CB-065F-4583-B1D8-9E2DAA2293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A3E7A-F07E-409E-A343-DEE1305C307B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103CB-065F-4583-B1D8-9E2DAA2293F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A3E7A-F07E-409E-A343-DEE1305C307B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103CB-065F-4583-B1D8-9E2DAA2293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A3E7A-F07E-409E-A343-DEE1305C307B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103CB-065F-4583-B1D8-9E2DAA2293F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A3E7A-F07E-409E-A343-DEE1305C307B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103CB-065F-4583-B1D8-9E2DAA2293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A3E7A-F07E-409E-A343-DEE1305C307B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103CB-065F-4583-B1D8-9E2DAA2293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A3E7A-F07E-409E-A343-DEE1305C307B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103CB-065F-4583-B1D8-9E2DAA2293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67A3E7A-F07E-409E-A343-DEE1305C307B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AB103CB-065F-4583-B1D8-9E2DAA2293F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7A3E7A-F07E-409E-A343-DEE1305C307B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AB103CB-065F-4583-B1D8-9E2DAA2293FB}" type="slidenum">
              <a:rPr lang="en-GB" smtClean="0"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Milky way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1763688" y="4689768"/>
            <a:ext cx="5486400" cy="45719"/>
          </a:xfrm>
        </p:spPr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sz="3600" dirty="0"/>
              <a:t>B</a:t>
            </a:r>
            <a:r>
              <a:rPr lang="en-GB" sz="3600" dirty="0" smtClean="0"/>
              <a:t>y </a:t>
            </a:r>
            <a:r>
              <a:rPr lang="en-GB" sz="3600" dirty="0"/>
              <a:t>B</a:t>
            </a:r>
            <a:r>
              <a:rPr lang="en-GB" sz="3600" dirty="0" smtClean="0"/>
              <a:t>lake and </a:t>
            </a:r>
            <a:r>
              <a:rPr lang="en-GB" sz="3600" dirty="0"/>
              <a:t>L</a:t>
            </a:r>
            <a:r>
              <a:rPr lang="en-GB" sz="3600" dirty="0" smtClean="0"/>
              <a:t>enny and Aimee Laura</a:t>
            </a:r>
          </a:p>
          <a:p>
            <a:endParaRPr lang="en-GB" dirty="0" smtClean="0"/>
          </a:p>
        </p:txBody>
      </p:sp>
      <p:sp>
        <p:nvSpPr>
          <p:cNvPr id="4" name="AutoShape 4" descr="Image result for milky 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07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445224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</a:t>
            </a:r>
            <a:r>
              <a:rPr lang="en-GB" sz="4000" dirty="0" smtClean="0"/>
              <a:t>                  The Milky Way</a:t>
            </a:r>
          </a:p>
          <a:p>
            <a:r>
              <a:rPr lang="en-GB" sz="2800" dirty="0" smtClean="0"/>
              <a:t>            By Laura, Aimee, Blake and Lenny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4120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the milky way disappear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Some people say that the milky way will disappear  but others say it will stay for ever and ever</a:t>
            </a:r>
          </a:p>
          <a:p>
            <a:endParaRPr lang="en-GB" sz="2800" dirty="0"/>
          </a:p>
          <a:p>
            <a:endParaRPr lang="en-GB" sz="2800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6540"/>
            <a:ext cx="54864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19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321482" cy="466961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Some people say that the milky way moves while spinning</a:t>
            </a:r>
          </a:p>
          <a:p>
            <a:r>
              <a:rPr lang="en-GB" sz="3600" dirty="0" smtClean="0"/>
              <a:t>But It is quite confusing because some scientist say that that It does move and spin but others say it only moves witch one is 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the milky way spin  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256" y="3501008"/>
            <a:ext cx="676875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00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old is the milky way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facts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Old but not as old as the milky way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milky way is 13.21 billion years old IMAGINE THAT</a:t>
            </a:r>
          </a:p>
          <a:p>
            <a:r>
              <a:rPr lang="en-GB" sz="3200" dirty="0" smtClean="0"/>
              <a:t>That’s older than this </a:t>
            </a:r>
            <a:endParaRPr lang="en-GB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976" y="2636912"/>
            <a:ext cx="4041775" cy="33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491880" cy="426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871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332760"/>
          </a:xfrm>
        </p:spPr>
        <p:txBody>
          <a:bodyPr/>
          <a:lstStyle/>
          <a:p>
            <a:r>
              <a:rPr lang="en-GB" dirty="0" smtClean="0"/>
              <a:t>   The Milky Way Is Still</a:t>
            </a:r>
            <a:br>
              <a:rPr lang="en-GB" dirty="0" smtClean="0"/>
            </a:br>
            <a:r>
              <a:rPr lang="en-GB" dirty="0"/>
              <a:t> </a:t>
            </a:r>
            <a:r>
              <a:rPr lang="en-GB" dirty="0" smtClean="0"/>
              <a:t>         Dangerous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2060848"/>
            <a:ext cx="4038600" cy="4235616"/>
          </a:xfrm>
        </p:spPr>
        <p:txBody>
          <a:bodyPr/>
          <a:lstStyle/>
          <a:p>
            <a:r>
              <a:rPr lang="en-GB" dirty="0" smtClean="0"/>
              <a:t>No one has ever went anywhere near the Milky Way since it is dangerous!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 milky way is still dangerous but beautiful because it has a black hole in the middle!  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5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for </a:t>
            </a:r>
            <a:r>
              <a:rPr lang="en-GB" dirty="0" err="1" smtClean="0"/>
              <a:t>wacthing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205863" y="-3123633"/>
            <a:ext cx="390464" cy="312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42493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1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512064"/>
            <a:ext cx="4032448" cy="914400"/>
          </a:xfrm>
          <a:scene3d>
            <a:camera prst="perspectiveHeroicExtremeRightFacing"/>
            <a:lightRig rig="threePt" dir="t"/>
          </a:scene3d>
        </p:spPr>
        <p:txBody>
          <a:bodyPr/>
          <a:lstStyle/>
          <a:p>
            <a:r>
              <a:rPr lang="en-GB" sz="6000" dirty="0" smtClean="0"/>
              <a:t>Facts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milky way is full of dust and gas.</a:t>
            </a:r>
          </a:p>
          <a:p>
            <a:r>
              <a:rPr lang="en-GB" dirty="0" smtClean="0"/>
              <a:t>Most large galaxies have a super massive black hole at the centre of it.</a:t>
            </a:r>
          </a:p>
          <a:p>
            <a:r>
              <a:rPr lang="en-GB" dirty="0" smtClean="0"/>
              <a:t>The milky way has been around for about 13.6 billion years .</a:t>
            </a:r>
          </a:p>
          <a:p>
            <a:r>
              <a:rPr lang="en-GB" dirty="0" smtClean="0"/>
              <a:t>The milky way is shaped like a huge whirlpool that rotates once every 200 million years .</a:t>
            </a:r>
          </a:p>
          <a:p>
            <a:r>
              <a:rPr lang="en-GB" dirty="0" smtClean="0"/>
              <a:t>It is made up of 100 to 400 billion stars also dust and gas.</a:t>
            </a:r>
          </a:p>
          <a:p>
            <a:r>
              <a:rPr lang="en-GB" dirty="0" smtClean="0"/>
              <a:t>The centre of the galaxy is quiet hard to see because clouds of gas and dust blocks the view.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2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Fun Facts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more than 200 billion stars in the galaxy.</a:t>
            </a:r>
          </a:p>
          <a:p>
            <a:r>
              <a:rPr lang="en-GB" dirty="0" smtClean="0"/>
              <a:t>The oldest  star in the milky way is 13.2 billion years old.</a:t>
            </a:r>
          </a:p>
          <a:p>
            <a:r>
              <a:rPr lang="en-GB" dirty="0" smtClean="0"/>
              <a:t>Did you know there are black holes in the milky way. The milky is almost as old as the universe.</a:t>
            </a:r>
          </a:p>
          <a:p>
            <a:pPr marL="6858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04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31640" y="1556792"/>
            <a:ext cx="5718048" cy="977486"/>
          </a:xfrm>
        </p:spPr>
        <p:txBody>
          <a:bodyPr/>
          <a:lstStyle/>
          <a:p>
            <a:r>
              <a:rPr lang="en-GB" dirty="0" smtClean="0"/>
              <a:t>It takes 230 million years to travel all the way around   the milky way 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6448" cy="777240"/>
          </a:xfrm>
        </p:spPr>
        <p:txBody>
          <a:bodyPr/>
          <a:lstStyle/>
          <a:p>
            <a:r>
              <a:rPr lang="en-GB" sz="2400" dirty="0" smtClean="0"/>
              <a:t>How long will it take to go around the milky way 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533900" cy="33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16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86600" cy="1162050"/>
          </a:xfrm>
          <a:scene3d>
            <a:camera prst="perspectiveRelaxed"/>
            <a:lightRig rig="threePt" dir="t"/>
          </a:scene3d>
        </p:spPr>
        <p:txBody>
          <a:bodyPr/>
          <a:lstStyle/>
          <a:p>
            <a:r>
              <a:rPr lang="en-GB" sz="6000" dirty="0" smtClean="0"/>
              <a:t>Photo and Facts </a:t>
            </a:r>
            <a:endParaRPr lang="en-GB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 the 1920s Edwin Hubble discovered that there was  other  galaxy's around and still living today. </a:t>
            </a:r>
            <a:endParaRPr lang="en-GB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532859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10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Milky Way Is Not Alone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M</a:t>
            </a:r>
            <a:r>
              <a:rPr lang="en-GB" dirty="0" smtClean="0"/>
              <a:t>ilky </a:t>
            </a:r>
            <a:r>
              <a:rPr lang="en-GB" dirty="0"/>
              <a:t>W</a:t>
            </a:r>
            <a:r>
              <a:rPr lang="en-GB" dirty="0" smtClean="0"/>
              <a:t>ay is not by it’s self. There is 54 galaxies and dwarf galaxies in total. So really the Milky Way has lots of neighbours beside it!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26844"/>
            <a:ext cx="5616624" cy="524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0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260752"/>
          </a:xfrm>
        </p:spPr>
        <p:txBody>
          <a:bodyPr/>
          <a:lstStyle/>
          <a:p>
            <a:r>
              <a:rPr lang="en-GB" dirty="0" smtClean="0"/>
              <a:t>The Milky Way Can Be Different</a:t>
            </a:r>
            <a:br>
              <a:rPr lang="en-GB" dirty="0" smtClean="0"/>
            </a:br>
            <a:r>
              <a:rPr lang="en-GB" dirty="0"/>
              <a:t> </a:t>
            </a:r>
            <a:r>
              <a:rPr lang="en-GB" dirty="0" smtClean="0"/>
              <a:t>         Colours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 Milky Way can be all different colours like:</a:t>
            </a:r>
          </a:p>
          <a:p>
            <a:r>
              <a:rPr lang="en-GB" dirty="0" smtClean="0"/>
              <a:t>Blue</a:t>
            </a:r>
          </a:p>
          <a:p>
            <a:r>
              <a:rPr lang="en-GB" dirty="0" smtClean="0"/>
              <a:t>Dark Blue </a:t>
            </a:r>
          </a:p>
          <a:p>
            <a:r>
              <a:rPr lang="en-GB" dirty="0" smtClean="0"/>
              <a:t>Orange </a:t>
            </a:r>
          </a:p>
          <a:p>
            <a:r>
              <a:rPr lang="en-GB" dirty="0" smtClean="0"/>
              <a:t>Purple</a:t>
            </a:r>
          </a:p>
          <a:p>
            <a:r>
              <a:rPr lang="en-GB" dirty="0" smtClean="0"/>
              <a:t>Pink</a:t>
            </a:r>
          </a:p>
          <a:p>
            <a:r>
              <a:rPr lang="en-GB" dirty="0" smtClean="0"/>
              <a:t>And more!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038600" cy="40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79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Some More 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4572000"/>
          </a:xfrm>
        </p:spPr>
        <p:txBody>
          <a:bodyPr/>
          <a:lstStyle/>
          <a:p>
            <a:r>
              <a:rPr lang="en-GB" dirty="0" smtClean="0"/>
              <a:t>Did you know that the Milky Way is the galaxy which contains our  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Solar  System</a:t>
            </a:r>
            <a:r>
              <a:rPr lang="en-GB" dirty="0" smtClean="0"/>
              <a:t>.</a:t>
            </a:r>
          </a:p>
          <a:p>
            <a:r>
              <a:rPr lang="en-GB" dirty="0" smtClean="0"/>
              <a:t>did you know that the milky way was made from other galaxies. 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en-GB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GB" dirty="0" smtClean="0"/>
              <a:t>The milky way galaxy is our home galaxy in the universe.</a:t>
            </a:r>
          </a:p>
          <a:p>
            <a:r>
              <a:rPr lang="en-GB" dirty="0" smtClean="0"/>
              <a:t>Did you know that in china they call the milky way ,the silver river.</a:t>
            </a:r>
          </a:p>
          <a:p>
            <a:endParaRPr lang="en-GB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9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13500" dirty="0" smtClean="0"/>
              <a:t>The romans  named the milky way because</a:t>
            </a:r>
            <a:endParaRPr lang="en-GB" sz="13500" dirty="0"/>
          </a:p>
          <a:p>
            <a:r>
              <a:rPr lang="en-GB" sz="13500" dirty="0" smtClean="0"/>
              <a:t> it looked like a milky patch in the  sky above the earth and night</a:t>
            </a:r>
          </a:p>
          <a:p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it was named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984" y="47667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590465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19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352</TotalTime>
  <Words>494</Words>
  <Application>Microsoft Office PowerPoint</Application>
  <PresentationFormat>On-screen Show (4:3)</PresentationFormat>
  <Paragraphs>55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Milky way</vt:lpstr>
      <vt:lpstr>Facts </vt:lpstr>
      <vt:lpstr>        Fun Facts </vt:lpstr>
      <vt:lpstr>How long will it take to go around the milky way </vt:lpstr>
      <vt:lpstr>Photo and Facts </vt:lpstr>
      <vt:lpstr>The Milky Way Is Not Alone </vt:lpstr>
      <vt:lpstr>The Milky Way Can Be Different           Colours</vt:lpstr>
      <vt:lpstr>      Some More Facts</vt:lpstr>
      <vt:lpstr>How it was named  </vt:lpstr>
      <vt:lpstr>Can the milky way disappear</vt:lpstr>
      <vt:lpstr>Does the milky way spin  </vt:lpstr>
      <vt:lpstr>How old is the milky way </vt:lpstr>
      <vt:lpstr>   The Milky Way Is Still           Dangerous </vt:lpstr>
      <vt:lpstr>Thanks for wacthing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Newall</dc:creator>
  <cp:lastModifiedBy>Blake Newall</cp:lastModifiedBy>
  <cp:revision>25</cp:revision>
  <dcterms:created xsi:type="dcterms:W3CDTF">2016-11-24T09:20:05Z</dcterms:created>
  <dcterms:modified xsi:type="dcterms:W3CDTF">2016-11-24T15:12:41Z</dcterms:modified>
</cp:coreProperties>
</file>