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71" autoAdjust="0"/>
  </p:normalViewPr>
  <p:slideViewPr>
    <p:cSldViewPr>
      <p:cViewPr>
        <p:scale>
          <a:sx n="66" d="100"/>
          <a:sy n="66" d="100"/>
        </p:scale>
        <p:origin x="-147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B8AFD-DC68-4741-8528-F244AB798D1A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4091A-4FD5-42C2-9C82-2908D5CC1B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47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091A-4FD5-42C2-9C82-2908D5CC1B4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42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63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40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67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70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45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31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62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8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19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97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28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D54C-F5A2-4409-9CAF-AD4E3C767F87}" type="datetimeFigureOut">
              <a:rPr lang="en-GB" smtClean="0"/>
              <a:t>08/09/2016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682FB-6839-4ECD-98F4-F19AFF1035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83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feature=player_detailpage&amp;v=c2S6gKX6Y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ddizzi.com/wp-content/uploads/2011/01/img-weather-darksky-twi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88" y="-90293"/>
            <a:ext cx="9176289" cy="768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632848" cy="1326009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Twister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445224"/>
            <a:ext cx="6120680" cy="1248544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By Blake Kyle Josh Aimee and Summer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https://www.youtube.com/watch?feature=player_detailpage&amp;v=c2S6gKX6YtM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26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Facts</a:t>
            </a:r>
            <a:br>
              <a:rPr lang="en-GB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trees block the roads so people are trapped where they live </a:t>
            </a:r>
          </a:p>
          <a:p>
            <a:r>
              <a:rPr lang="en-GB" dirty="0" smtClean="0"/>
              <a:t>Tornados usually form over land rather than over oceans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5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se1.mm.bing.net/th?&amp;id=OIP.M4293afee3ce1f795f797e506ddb97624o0&amp;w=300&amp;h=225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-284259"/>
            <a:ext cx="10369151" cy="740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GB" dirty="0" smtClean="0">
                <a:solidFill>
                  <a:srgbClr val="FFFF00"/>
                </a:solidFill>
              </a:rPr>
              <a:t>twister facts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998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Twisters are usually in America and they get hit by twisters 1,200 times a year.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1,000 of people die from twisters every year.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Did you know that twisters spread from America to  India 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Did you know the frightening black colour of tornadoes is caused by the dirt from the ground.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6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more facts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took the Tornado 8,431m to India from America.</a:t>
            </a:r>
          </a:p>
          <a:p>
            <a:r>
              <a:rPr lang="en-GB" dirty="0" smtClean="0"/>
              <a:t>The tornado is just beginning.</a:t>
            </a:r>
          </a:p>
          <a:p>
            <a:r>
              <a:rPr lang="en-GB" dirty="0" smtClean="0"/>
              <a:t>The clouds are getting closer and closer to the ground. All the time they are going round in a circle. The winds are getting stronger and stronger.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4570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twister facts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Twisters can suck up anything from animals to cars to houses and combine harvesters.</a:t>
            </a:r>
          </a:p>
          <a:p>
            <a:r>
              <a:rPr lang="en-GB" dirty="0" smtClean="0"/>
              <a:t>Twisters spin at great speed. You can see the wind because it is made out of dirt and dust.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79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.hswstatic.com/gif/eye-of-tornad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Tornados that happened in America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/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There was a tornado in the mildest of America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 tornado is a really strong wind that can suck up mud and animals and vehicles  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Tornado shelter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twister is American.</a:t>
            </a:r>
          </a:p>
          <a:p>
            <a:r>
              <a:rPr lang="en-GB" dirty="0" smtClean="0"/>
              <a:t>The shelter has been built underground where people can hide from the tornadoes.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9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Twister playing tricks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Twisters suck things up from the ground then dropping it somewhere else.</a:t>
            </a:r>
          </a:p>
          <a:p>
            <a:r>
              <a:rPr lang="en-GB" dirty="0" smtClean="0"/>
              <a:t>Sometimes aeroplanes can be turned upside down.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5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 Twister has done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The Twister has made a path through the village. A woman was in her kitchen when the winds came. She said later: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“I heard it roar through the chimney and felt it sucking things up. When we stood up there was no roof.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Did you know since 1925 tornadoes have killed 9,000 people in the in </a:t>
            </a:r>
            <a:r>
              <a:rPr lang="en-GB" dirty="0"/>
              <a:t>A</a:t>
            </a:r>
            <a:r>
              <a:rPr lang="en-GB" dirty="0" smtClean="0"/>
              <a:t>merica. </a:t>
            </a:r>
          </a:p>
          <a:p>
            <a:endParaRPr lang="en-GB" dirty="0" smtClean="0"/>
          </a:p>
          <a:p>
            <a:r>
              <a:rPr lang="en-GB" dirty="0" smtClean="0"/>
              <a:t>Did you know that the strongest wind is a twister.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Wiled facts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8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332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Twister</vt:lpstr>
      <vt:lpstr>  twister facts</vt:lpstr>
      <vt:lpstr>Some more facts </vt:lpstr>
      <vt:lpstr> twister facts </vt:lpstr>
      <vt:lpstr>Tornados that happened in America </vt:lpstr>
      <vt:lpstr>Tornado shelter</vt:lpstr>
      <vt:lpstr>Twister playing tricks</vt:lpstr>
      <vt:lpstr>What a Twister has done</vt:lpstr>
      <vt:lpstr>Wiled facts</vt:lpstr>
      <vt:lpstr>Facts 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Twister</dc:title>
  <dc:creator>Blake Newall</dc:creator>
  <cp:lastModifiedBy>Blake Newall</cp:lastModifiedBy>
  <cp:revision>19</cp:revision>
  <dcterms:created xsi:type="dcterms:W3CDTF">2016-09-06T10:13:47Z</dcterms:created>
  <dcterms:modified xsi:type="dcterms:W3CDTF">2016-09-08T09:37:24Z</dcterms:modified>
</cp:coreProperties>
</file>