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0" y="-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5A48-50B7-4DEC-B868-FF42AA2DEC7A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BCC66-47EA-484D-B8EF-4C123E20ECE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5A48-50B7-4DEC-B868-FF42AA2DEC7A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BCC66-47EA-484D-B8EF-4C123E20EC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5A48-50B7-4DEC-B868-FF42AA2DEC7A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BCC66-47EA-484D-B8EF-4C123E20EC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5A48-50B7-4DEC-B868-FF42AA2DEC7A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BCC66-47EA-484D-B8EF-4C123E20EC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5A48-50B7-4DEC-B868-FF42AA2DEC7A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BCC66-47EA-484D-B8EF-4C123E20ECE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5A48-50B7-4DEC-B868-FF42AA2DEC7A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BCC66-47EA-484D-B8EF-4C123E20EC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5A48-50B7-4DEC-B868-FF42AA2DEC7A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BCC66-47EA-484D-B8EF-4C123E20EC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5A48-50B7-4DEC-B868-FF42AA2DEC7A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BCC66-47EA-484D-B8EF-4C123E20EC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5A48-50B7-4DEC-B868-FF42AA2DEC7A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BCC66-47EA-484D-B8EF-4C123E20EC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5A48-50B7-4DEC-B868-FF42AA2DEC7A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BCC66-47EA-484D-B8EF-4C123E20EC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5A48-50B7-4DEC-B868-FF42AA2DEC7A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DDBCC66-47EA-484D-B8EF-4C123E20ECEA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3B5A48-50B7-4DEC-B868-FF42AA2DEC7A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DBCC66-47EA-484D-B8EF-4C123E20ECEA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randomBar dir="vert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FLASH FLOODS</a:t>
            </a:r>
            <a:endParaRPr lang="en-GB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" name="Grumpy Cat Dances To ‘Cake By The Ocean’ By DNCE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37494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11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869160"/>
            <a:ext cx="7851648" cy="1656184"/>
          </a:xfrm>
        </p:spPr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No country is safe from flash floods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en-GB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7298" y="1196752"/>
            <a:ext cx="7704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Cars can be taken away by 2 feet of water.</a:t>
            </a:r>
            <a:endParaRPr lang="en-GB" sz="32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3068960"/>
            <a:ext cx="741682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To  survive a flood, climb the highest thing possible, if possible go to a roof of a flat, house or hotel.</a:t>
            </a:r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84524327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2,000 km of 12 inches deep water can cause £37,000 of damage.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356992"/>
            <a:ext cx="7854696" cy="1752600"/>
          </a:xfrm>
        </p:spPr>
        <p:txBody>
          <a:bodyPr>
            <a:noAutofit/>
          </a:bodyPr>
          <a:lstStyle/>
          <a:p>
            <a:pPr algn="l"/>
            <a:r>
              <a:rPr lang="en-GB" sz="3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All </a:t>
            </a:r>
            <a:r>
              <a:rPr lang="en-GB" sz="3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rivers</a:t>
            </a:r>
            <a:r>
              <a:rPr lang="en-GB" sz="3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flood from time to </a:t>
            </a:r>
            <a:r>
              <a:rPr lang="en-GB" sz="36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time.Torrential</a:t>
            </a:r>
            <a:r>
              <a:rPr lang="en-GB" sz="3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rain may cause the banks to burst.</a:t>
            </a:r>
          </a:p>
          <a:p>
            <a:pPr algn="l"/>
            <a:r>
              <a:rPr lang="en-GB" sz="3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Bad floods also happened in Australia in 1974</a:t>
            </a:r>
          </a:p>
          <a:p>
            <a:pPr algn="l"/>
            <a:endParaRPr lang="en-GB" sz="3600" dirty="0" smtClean="0"/>
          </a:p>
          <a:p>
            <a:r>
              <a:rPr lang="en-GB" sz="3600" dirty="0" smtClean="0"/>
              <a:t>=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94058180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068960"/>
            <a:ext cx="7772400" cy="1362456"/>
          </a:xfrm>
        </p:spPr>
        <p:txBody>
          <a:bodyPr>
            <a:normAutofit fontScale="90000"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To be prepared for a flood have lots of first aid kits, non decaying food and 3 gallons of water per person.</a:t>
            </a:r>
            <a:endParaRPr lang="en-GB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03064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Floods are not always bad because it can help the crops grow.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chemeClr val="tx2">
                    <a:lumMod val="75000"/>
                  </a:schemeClr>
                </a:solidFill>
              </a:rPr>
              <a:t>A flash flood in a gully sends waterfalls of muddy water into a river.</a:t>
            </a:r>
            <a:endParaRPr lang="en-GB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60599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400" dirty="0" smtClean="0"/>
              <a:t>most floods happen fast, a river spills on dry land.</a:t>
            </a:r>
            <a:endParaRPr lang="en-GB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1115616" y="2887682"/>
            <a:ext cx="61926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There are lots of huge rivers in The United  States of America. They have flooded lots of </a:t>
            </a:r>
            <a:r>
              <a:rPr lang="en-GB" sz="36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times.The</a:t>
            </a:r>
            <a:r>
              <a:rPr lang="en-GB" sz="3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Mississippi river is over 3,500 km long. After heavy rains ,they can cause big floods </a:t>
            </a:r>
            <a:endParaRPr lang="en-GB" sz="36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4762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Ways to stop getting flooded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Making high banks to keep out the water, Building homes on high ground, change courses of rivers, planting trees on steep bare slopes.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87384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Building a strong dam can stop water from flooding.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Grumpy Cat Dances To ‘Cake By The Ocean’ By DNCE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90774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THANKS FOR WATCHING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BY AMY, BE, BRODIE, HANNAH AND JURA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506126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145</TotalTime>
  <Words>239</Words>
  <Application>Microsoft Office PowerPoint</Application>
  <PresentationFormat>On-screen Show (4:3)</PresentationFormat>
  <Paragraphs>19</Paragraphs>
  <Slides>9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FLASH FLOODS</vt:lpstr>
      <vt:lpstr>No country is safe from flash floods.</vt:lpstr>
      <vt:lpstr>2,000 km of 12 inches deep water can cause £37,000 of damage. </vt:lpstr>
      <vt:lpstr>To be prepared for a flood have lots of first aid kits, non decaying food and 3 gallons of water per person.</vt:lpstr>
      <vt:lpstr>Floods are not always bad because it can help the crops grow.</vt:lpstr>
      <vt:lpstr>most floods happen fast, a river spills on dry land.</vt:lpstr>
      <vt:lpstr>Ways to stop getting flooded</vt:lpstr>
      <vt:lpstr>Building a strong dam can stop water from flooding.</vt:lpstr>
      <vt:lpstr>THANKS FOR WATCHING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FLASH FLOOD</dc:title>
  <dc:creator>Brodie Campbell McPhail</dc:creator>
  <cp:lastModifiedBy>RUTH MOIR</cp:lastModifiedBy>
  <cp:revision>19</cp:revision>
  <dcterms:created xsi:type="dcterms:W3CDTF">2016-09-06T10:10:46Z</dcterms:created>
  <dcterms:modified xsi:type="dcterms:W3CDTF">2016-09-08T11:00:11Z</dcterms:modified>
</cp:coreProperties>
</file>