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7A26BF-826C-4942-A950-8A26264173C7}" type="datetimeFigureOut">
              <a:rPr lang="en-GB" smtClean="0"/>
              <a:t>08/09/2016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EC4E89-1FFA-4EF6-8B5D-7BC173A9C2F5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5733256"/>
            <a:ext cx="3491880" cy="1124744"/>
          </a:xfrm>
        </p:spPr>
        <p:txBody>
          <a:bodyPr>
            <a:noAutofit/>
          </a:bodyPr>
          <a:lstStyle/>
          <a:p>
            <a:r>
              <a:rPr lang="en-GB" sz="3600" dirty="0" smtClean="0"/>
              <a:t>By Lenny </a:t>
            </a:r>
            <a:r>
              <a:rPr lang="en-GB" sz="3600" dirty="0"/>
              <a:t>L</a:t>
            </a:r>
            <a:r>
              <a:rPr lang="en-GB" sz="3600" dirty="0" smtClean="0"/>
              <a:t>aura and Brennan</a:t>
            </a:r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4581128"/>
            <a:ext cx="6804248" cy="3140968"/>
          </a:xfrm>
        </p:spPr>
        <p:txBody>
          <a:bodyPr/>
          <a:lstStyle/>
          <a:p>
            <a:r>
              <a:rPr lang="en-GB" sz="7200" dirty="0" smtClean="0">
                <a:solidFill>
                  <a:schemeClr val="accent1">
                    <a:lumMod val="75000"/>
                  </a:schemeClr>
                </a:solidFill>
                <a:latin typeface="Snap ITC" panose="04040A07060A02020202" pitchFamily="82" charset="0"/>
              </a:rPr>
              <a:t>Avalanche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 </a:t>
            </a:r>
            <a:endParaRPr lang="en-GB" dirty="0">
              <a:solidFill>
                <a:schemeClr val="bg2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rlon Roudette - When The Beat Drops Out (Blondee &amp; Hagen Radio Edi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99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"/>
            <a:ext cx="3636085" cy="1412775"/>
          </a:xfrm>
        </p:spPr>
        <p:txBody>
          <a:bodyPr/>
          <a:lstStyle/>
          <a:p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Facts about Avalanches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180748" cy="432048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Bradley Hand ITC" panose="03070402050302030203" pitchFamily="66" charset="0"/>
              </a:rPr>
              <a:t>Each year more than 150 people get killed by Avalanches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Bradley Hand ITC" panose="03070402050302030203" pitchFamily="66" charset="0"/>
              </a:rPr>
              <a:t>Avalanches reach 80mph within 5 seconds.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Bradley Hand ITC" panose="03070402050302030203" pitchFamily="66" charset="0"/>
              </a:rPr>
              <a:t>An Avalanche can last for seconds if not several minutes . Avalanches are big risks for people 24 hours of snow falls 12 inches of snow </a:t>
            </a:r>
            <a:r>
              <a:rPr lang="en-GB" sz="3200" smtClean="0">
                <a:latin typeface="Bradley Hand ITC" panose="03070402050302030203" pitchFamily="66" charset="0"/>
              </a:rPr>
              <a:t>maybe more.</a:t>
            </a:r>
            <a:endParaRPr lang="en-GB" sz="3200" dirty="0" smtClean="0">
              <a:latin typeface="Bradley Hand ITC" panose="03070402050302030203" pitchFamily="66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3200" dirty="0" smtClean="0">
              <a:latin typeface="Bradley Hand ITC" panose="03070402050302030203" pitchFamily="66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3200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643437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0000">
        <p14:honeycomb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355599"/>
            <a:ext cx="3694114" cy="392210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Bradley Hand ITC" panose="03070402050302030203" pitchFamily="66" charset="0"/>
              </a:rPr>
              <a:t>Avalanches are most likely to happen once a heavy snow storm.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Bradley Hand ITC" panose="03070402050302030203" pitchFamily="66" charset="0"/>
              </a:rPr>
              <a:t> It drops at least 12 inches of new  snow on top of the old snow.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Bradley Hand ITC" panose="03070402050302030203" pitchFamily="66" charset="0"/>
              </a:rPr>
              <a:t> Most Avalanches are made by people skiing ,snowboarding and hiking down the mountain's .</a:t>
            </a:r>
            <a:endParaRPr lang="en-GB" sz="2300" dirty="0">
              <a:latin typeface="Bradley Hand ITC" panose="03070402050302030203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268" y="4653136"/>
            <a:ext cx="6383538" cy="1368151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What Avalanches do to people</a:t>
            </a:r>
            <a:endParaRPr lang="en-GB" dirty="0">
              <a:solidFill>
                <a:schemeClr val="bg2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5" name="Picture Placeholder 1"/>
          <p:cNvSpPr txBox="1">
            <a:spLocks/>
          </p:cNvSpPr>
          <p:nvPr/>
        </p:nvSpPr>
        <p:spPr>
          <a:xfrm>
            <a:off x="4644008" y="1149896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600"/>
            <a:ext cx="4162586" cy="40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5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0">
        <p14:flip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facts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Bradley Hand ITC" panose="03070402050302030203" pitchFamily="66" charset="0"/>
              </a:rPr>
              <a:t>An Avalanche is a big piece of snow which falls down a mountain at a rapid speed.  </a:t>
            </a:r>
            <a:endParaRPr lang="en-GB" sz="3600" dirty="0">
              <a:latin typeface="Bradley Hand ITC" panose="03070402050302030203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16375" cy="45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705100" cy="22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0">
        <p14:gallery dir="l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365104"/>
            <a:ext cx="6902152" cy="2369200"/>
          </a:xfrm>
        </p:spPr>
        <p:txBody>
          <a:bodyPr/>
          <a:lstStyle/>
          <a:p>
            <a:r>
              <a:rPr lang="en-GB" sz="7200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Freaky Facts</a:t>
            </a:r>
            <a:endParaRPr lang="en-GB" sz="7200" dirty="0">
              <a:solidFill>
                <a:schemeClr val="bg2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769488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Bradley Hand ITC" panose="03070402050302030203" pitchFamily="66" charset="0"/>
              </a:rPr>
              <a:t>An avalanche is like 750 snowballs at 80mph hitting you all at the same.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Bradley Hand ITC" panose="03070402050302030203" pitchFamily="66" charset="0"/>
              </a:rPr>
              <a:t>My auntie lived in new Zealand where some of the worst avalanches happen</a:t>
            </a: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810000" cy="324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10264" cy="14401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Snap ITC" panose="04040A07060A02020202" pitchFamily="82" charset="0"/>
              </a:rPr>
              <a:t>Thanks for watching</a:t>
            </a:r>
            <a:endParaRPr lang="en-GB" dirty="0">
              <a:solidFill>
                <a:schemeClr val="bg2">
                  <a:lumMod val="50000"/>
                </a:schemeClr>
              </a:solidFill>
              <a:latin typeface="Snap ITC" panose="04040A07060A020202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978"/>
            <a:ext cx="8280920" cy="51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shred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157</Words>
  <Application>Microsoft Office PowerPoint</Application>
  <PresentationFormat>On-screen Show (4:3)</PresentationFormat>
  <Paragraphs>16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Avalanche </vt:lpstr>
      <vt:lpstr>Facts about Avalanches</vt:lpstr>
      <vt:lpstr>What Avalanches do to people</vt:lpstr>
      <vt:lpstr>facts</vt:lpstr>
      <vt:lpstr>Freaky Facts</vt:lpstr>
      <vt:lpstr>Thanks for watching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Avalanche</dc:title>
  <dc:creator>Laura Thomson</dc:creator>
  <cp:lastModifiedBy>RUTH MOIR</cp:lastModifiedBy>
  <cp:revision>19</cp:revision>
  <dcterms:created xsi:type="dcterms:W3CDTF">2016-09-06T10:12:41Z</dcterms:created>
  <dcterms:modified xsi:type="dcterms:W3CDTF">2016-09-08T10:25:50Z</dcterms:modified>
</cp:coreProperties>
</file>