
<file path=[Content_Types].xml><?xml version="1.0" encoding="utf-8"?>
<Types xmlns="http://schemas.openxmlformats.org/package/2006/content-types">
  <Default Extension="png" ContentType="image/png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73" r:id="rId6"/>
    <p:sldId id="277" r:id="rId7"/>
    <p:sldId id="274" r:id="rId8"/>
    <p:sldId id="275" r:id="rId9"/>
    <p:sldId id="276" r:id="rId10"/>
    <p:sldId id="280" r:id="rId11"/>
    <p:sldId id="281" r:id="rId12"/>
    <p:sldId id="282" r:id="rId13"/>
    <p:sldId id="283" r:id="rId14"/>
    <p:sldId id="284" r:id="rId15"/>
    <p:sldId id="285" r:id="rId16"/>
    <p:sldId id="290" r:id="rId17"/>
    <p:sldId id="291" r:id="rId18"/>
    <p:sldId id="294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23E153-F553-4259-8A7B-17D0D66CD589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B75755-DA73-42BB-93C9-1F12C0025B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183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75755-DA73-42BB-93C9-1F12C0025B44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36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6" name="Freeform 5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31C1-8828-431C-8F4D-17F235422544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fld id="{826A67C2-585F-4150-9C6F-AD224DBCBF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777249"/>
      </p:ext>
    </p:extLst>
  </p:cSld>
  <p:clrMapOvr>
    <a:masterClrMapping/>
  </p:clrMapOvr>
  <p:transition advClick="0" advTm="461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86646-A66F-4142-8C70-C5E3A99C47EF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0156-EDC8-4EE3-967F-D7BFEBA01EA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812849"/>
      </p:ext>
    </p:extLst>
  </p:cSld>
  <p:clrMapOvr>
    <a:masterClrMapping/>
  </p:clrMapOvr>
  <p:transition advClick="0" advTm="461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A5C88-EE56-4364-8DD4-E33F8FF4B098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38A65-709D-411D-9C8D-C6AEB32B9A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687741"/>
      </p:ext>
    </p:extLst>
  </p:cSld>
  <p:clrMapOvr>
    <a:masterClrMapping/>
  </p:clrMapOvr>
  <p:transition advClick="0" advTm="461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FB573-6999-495A-8074-A2C81C5A4F3C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DAF65-6769-4AEF-A70D-85C18BFD37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049383"/>
      </p:ext>
    </p:extLst>
  </p:cSld>
  <p:clrMapOvr>
    <a:masterClrMapping/>
  </p:clrMapOvr>
  <p:transition advClick="0" advTm="461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A0CE-E206-4DE0-B256-86FC5BBBDACB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B0B7-E835-447D-81BC-E35DF83DBB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935800"/>
      </p:ext>
    </p:extLst>
  </p:cSld>
  <p:clrMapOvr>
    <a:masterClrMapping/>
  </p:clrMapOvr>
  <p:transition advClick="0" advTm="461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DCAA2-4A68-4FBC-918C-8C901C73B97A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15-3410-4385-AD59-81568B701FB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534839"/>
      </p:ext>
    </p:extLst>
  </p:cSld>
  <p:clrMapOvr>
    <a:masterClrMapping/>
  </p:clrMapOvr>
  <p:transition advClick="0" advTm="461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C1FAD-AD9E-448C-AE78-1D1ED8B5C2B6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A37F-C609-4271-9BCB-E1A37C2EBD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765964"/>
      </p:ext>
    </p:extLst>
  </p:cSld>
  <p:clrMapOvr>
    <a:masterClrMapping/>
  </p:clrMapOvr>
  <p:transition advClick="0" advTm="461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CEAB-4B0C-4418-8EB2-FDB46366F5D0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A14D-B8F7-4500-8AFD-22DA38FF439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334920"/>
      </p:ext>
    </p:extLst>
  </p:cSld>
  <p:clrMapOvr>
    <a:masterClrMapping/>
  </p:clrMapOvr>
  <p:transition advClick="0" advTm="461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0" y="5381625"/>
            <a:ext cx="3286125" cy="1208088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0" y="5346700"/>
            <a:ext cx="3425825" cy="94456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E5C0-FD18-4250-8A49-5C78C5364BF1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C31F5-A43E-4C45-8C52-22B2FB4B8D2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217416"/>
      </p:ext>
    </p:extLst>
  </p:cSld>
  <p:clrMapOvr>
    <a:masterClrMapping/>
  </p:clrMapOvr>
  <p:transition advClick="0" advTm="461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E1A2-8DB5-42A1-AA44-315D74608226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389A-6FB8-42F7-A128-B563814883C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129214"/>
      </p:ext>
    </p:extLst>
  </p:cSld>
  <p:clrMapOvr>
    <a:masterClrMapping/>
  </p:clrMapOvr>
  <p:transition advClick="0" advTm="461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7CB4D-7E95-495D-B358-7215C8BFFF5F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746D1-A06C-4B2A-8F5D-DED3860275C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905152"/>
      </p:ext>
    </p:extLst>
  </p:cSld>
  <p:clrMapOvr>
    <a:masterClrMapping/>
  </p:clrMapOvr>
  <p:transition advClick="0" advTm="461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900" kern="1200" cap="all" spc="11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506C97-C35B-43A9-9449-1D8359C80676}" type="datetimeFigureOut">
              <a:rPr lang="en-GB"/>
              <a:pPr>
                <a:defRPr/>
              </a:pPr>
              <a:t>29/06/2016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all" spc="110" baseline="0">
                <a:solidFill>
                  <a:srgbClr val="4D4D4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baseline="0">
                <a:solidFill>
                  <a:srgbClr val="4D4D4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400927-C063-47B7-94D8-2A6E8CEAAA3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advClick="0" advTm="461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712741" y="723313"/>
            <a:ext cx="4848225" cy="2463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latin typeface="Kristen ITC" pitchFamily="66" charset="0"/>
              </a:rPr>
              <a:t>P4 – P6</a:t>
            </a:r>
            <a:endParaRPr lang="en-GB" sz="6000" dirty="0">
              <a:latin typeface="Kristen ITC" pitchFamily="66" charset="0"/>
            </a:endParaRPr>
          </a:p>
        </p:txBody>
      </p:sp>
      <p:pic>
        <p:nvPicPr>
          <p:cNvPr id="6" name="01 Walking On Sunshin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741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00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47879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51117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66800"/>
            <a:ext cx="6877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5888"/>
            <a:ext cx="34020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45317"/>
            <a:ext cx="3557537" cy="392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37893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42926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2909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96662"/>
            <a:ext cx="4392613" cy="315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6299"/>
            <a:ext cx="2952328" cy="30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6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90" y="3645024"/>
            <a:ext cx="4617293" cy="305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822"/>
            <a:ext cx="3312095" cy="33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9608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2132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00438"/>
            <a:ext cx="39608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2132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EVIOUS ASSEMBLIES AND RELATED RESOURCES\Climate Crisis\p5-6 climate change\. 5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3" t="-2985" b="18806"/>
          <a:stretch/>
        </p:blipFill>
        <p:spPr bwMode="auto">
          <a:xfrm>
            <a:off x="827584" y="260648"/>
            <a:ext cx="4435522" cy="57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80" y="836712"/>
            <a:ext cx="3748468" cy="347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7"/>
            <a:ext cx="192987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153829"/>
      </p:ext>
    </p:extLst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hotos\2013-14\photos 2013 2014\2013_9_26 Art Masterclass\IMG_4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Photos\2013-14\photos 2013 2014\2013_9_26 Art Masterclass\IMG_48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7853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Photos\2013-14\photos 2013 2014\2013_9_26 Art Masterclass\IMG_48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6"/>
          <a:stretch/>
        </p:blipFill>
        <p:spPr bwMode="auto">
          <a:xfrm>
            <a:off x="5724128" y="3446578"/>
            <a:ext cx="180618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12500"/>
      </p:ext>
    </p:extLst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657"/>
            <a:ext cx="8326710" cy="624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64427"/>
      </p:ext>
    </p:extLst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40322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47813" y="476250"/>
            <a:ext cx="5761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3600">
                <a:latin typeface="Kristen ITC" pitchFamily="66" charset="0"/>
              </a:rPr>
              <a:t>Viking bake and Taste Day!!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429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50613" cy="581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087095"/>
      </p:ext>
    </p:extLst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-19050"/>
            <a:ext cx="29241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27717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87500"/>
            <a:ext cx="29527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600450"/>
            <a:ext cx="29241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-26988"/>
            <a:ext cx="2987675" cy="30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98" y="1684900"/>
            <a:ext cx="29432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429000"/>
            <a:ext cx="2998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" y="95262"/>
            <a:ext cx="2751517" cy="28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3459956"/>
            <a:ext cx="2684707" cy="317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0994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136904" cy="65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33375"/>
            <a:ext cx="799147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33375"/>
            <a:ext cx="813593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406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1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</Template>
  <TotalTime>222</TotalTime>
  <Words>10</Words>
  <Application>Microsoft Office PowerPoint</Application>
  <PresentationFormat>On-screen Show (4:3)</PresentationFormat>
  <Paragraphs>3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Urban Pop</vt:lpstr>
      <vt:lpstr>P4 – P6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p4’s Assembly on…</dc:title>
  <dc:creator>Ruth</dc:creator>
  <cp:lastModifiedBy>Pauline Millar</cp:lastModifiedBy>
  <cp:revision>20</cp:revision>
  <dcterms:created xsi:type="dcterms:W3CDTF">2013-05-17T15:32:37Z</dcterms:created>
  <dcterms:modified xsi:type="dcterms:W3CDTF">2016-06-29T09:09:53Z</dcterms:modified>
</cp:coreProperties>
</file>