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BE5B-64E5-4D2B-9344-F0EF648F9016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CFCC-84AF-4E10-ABAC-285FCB321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72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BE5B-64E5-4D2B-9344-F0EF648F9016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CFCC-84AF-4E10-ABAC-285FCB321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2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BE5B-64E5-4D2B-9344-F0EF648F9016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CFCC-84AF-4E10-ABAC-285FCB321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76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B5ECC-69ED-453B-8A20-E05B44596701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53112-E20D-420C-AB94-D80D35561E9F}" type="slidenum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2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6CED-9BBD-4B24-8983-E3CAB27462C9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1C12-142E-4402-9D31-A52885F9ED6A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59905"/>
      </p:ext>
    </p:extLst>
  </p:cSld>
  <p:clrMapOvr>
    <a:masterClrMapping/>
  </p:clrMapOvr>
  <p:transition spd="slow" advClick="0" advTm="6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59BF-3EF1-48A4-B82A-613A9F16AD8C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192B4-5FE4-4E56-89E9-2F5330F4698D}" type="slidenum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50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90F0-1173-4D36-B2D2-6BA74ED1E0C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20907-CB42-4E4B-A9D8-00B6DFE7DCA6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22801"/>
      </p:ext>
    </p:extLst>
  </p:cSld>
  <p:clrMapOvr>
    <a:masterClrMapping/>
  </p:clrMapOvr>
  <p:transition spd="slow" advClick="0" advTm="6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5DEE2-647A-49B6-9A98-933BAFF015E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959B3-7BE1-479A-A97A-2C910E7FDD6E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79232"/>
      </p:ext>
    </p:extLst>
  </p:cSld>
  <p:clrMapOvr>
    <a:masterClrMapping/>
  </p:clrMapOvr>
  <p:transition spd="slow" advClick="0" advTm="6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47CA8-A3E5-4A5D-9A96-8E1B6E9A82F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20066-90B3-4876-BDE4-14760486F0F0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19012"/>
      </p:ext>
    </p:extLst>
  </p:cSld>
  <p:clrMapOvr>
    <a:masterClrMapping/>
  </p:clrMapOvr>
  <p:transition spd="slow" advClick="0" advTm="6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47AEF-5A62-49B7-95F6-AFABC2DB252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BF29-9C67-47BF-B7E5-E81B15C98E62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70044"/>
      </p:ext>
    </p:extLst>
  </p:cSld>
  <p:clrMapOvr>
    <a:masterClrMapping/>
  </p:clrMapOvr>
  <p:transition spd="slow" advClick="0" advTm="6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DECC7-ECA7-4D82-ADCE-2E96848CC8B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679BD-98E5-4502-BBAA-080A92BBA152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66906"/>
      </p:ext>
    </p:extLst>
  </p:cSld>
  <p:clrMapOvr>
    <a:masterClrMapping/>
  </p:clrMapOvr>
  <p:transition spd="slow"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BE5B-64E5-4D2B-9344-F0EF648F9016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CFCC-84AF-4E10-ABAC-285FCB321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097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52967-0578-4663-B811-12E141E5B40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6AA8-CAAD-4056-AF48-779387E44B35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26202"/>
      </p:ext>
    </p:extLst>
  </p:cSld>
  <p:clrMapOvr>
    <a:masterClrMapping/>
  </p:clrMapOvr>
  <p:transition spd="slow" advClick="0" advTm="6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F65D8-F99D-4ABE-9254-64759186F9E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5EF9-DCF2-4A3A-AE18-E68DA5F4A5FC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77759"/>
      </p:ext>
    </p:extLst>
  </p:cSld>
  <p:clrMapOvr>
    <a:masterClrMapping/>
  </p:clrMapOvr>
  <p:transition spd="slow" advClick="0" advTm="6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8BB0E-2F0F-4CC2-8B4E-6876CCEEE39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DB5BE-2268-4A11-B0CC-7C51364A6740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13533"/>
      </p:ext>
    </p:extLst>
  </p:cSld>
  <p:clrMapOvr>
    <a:masterClrMapping/>
  </p:clrMapOvr>
  <p:transition spd="slow" advClick="0" advTm="6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B5ECC-69ED-453B-8A20-E05B44596701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53112-E20D-420C-AB94-D80D35561E9F}" type="slidenum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38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6CED-9BBD-4B24-8983-E3CAB27462C9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1C12-142E-4402-9D31-A52885F9ED6A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30700"/>
      </p:ext>
    </p:extLst>
  </p:cSld>
  <p:clrMapOvr>
    <a:masterClrMapping/>
  </p:clrMapOvr>
  <p:transition spd="slow" advClick="0" advTm="6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59BF-3EF1-48A4-B82A-613A9F16AD8C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192B4-5FE4-4E56-89E9-2F5330F4698D}" type="slidenum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51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90F0-1173-4D36-B2D2-6BA74ED1E0C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20907-CB42-4E4B-A9D8-00B6DFE7DCA6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73473"/>
      </p:ext>
    </p:extLst>
  </p:cSld>
  <p:clrMapOvr>
    <a:masterClrMapping/>
  </p:clrMapOvr>
  <p:transition spd="slow" advClick="0" advTm="6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5DEE2-647A-49B6-9A98-933BAFF015E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959B3-7BE1-479A-A97A-2C910E7FDD6E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47155"/>
      </p:ext>
    </p:extLst>
  </p:cSld>
  <p:clrMapOvr>
    <a:masterClrMapping/>
  </p:clrMapOvr>
  <p:transition spd="slow" advClick="0" advTm="6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47CA8-A3E5-4A5D-9A96-8E1B6E9A82F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20066-90B3-4876-BDE4-14760486F0F0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43984"/>
      </p:ext>
    </p:extLst>
  </p:cSld>
  <p:clrMapOvr>
    <a:masterClrMapping/>
  </p:clrMapOvr>
  <p:transition spd="slow" advClick="0" advTm="6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47AEF-5A62-49B7-95F6-AFABC2DB252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BF29-9C67-47BF-B7E5-E81B15C98E62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97077"/>
      </p:ext>
    </p:extLst>
  </p:cSld>
  <p:clrMapOvr>
    <a:masterClrMapping/>
  </p:clrMapOvr>
  <p:transition spd="slow"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BE5B-64E5-4D2B-9344-F0EF648F9016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CFCC-84AF-4E10-ABAC-285FCB321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9571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DECC7-ECA7-4D82-ADCE-2E96848CC8B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679BD-98E5-4502-BBAA-080A92BBA152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92153"/>
      </p:ext>
    </p:extLst>
  </p:cSld>
  <p:clrMapOvr>
    <a:masterClrMapping/>
  </p:clrMapOvr>
  <p:transition spd="slow" advClick="0" advTm="6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52967-0578-4663-B811-12E141E5B40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6AA8-CAAD-4056-AF48-779387E44B35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88815"/>
      </p:ext>
    </p:extLst>
  </p:cSld>
  <p:clrMapOvr>
    <a:masterClrMapping/>
  </p:clrMapOvr>
  <p:transition spd="slow" advClick="0" advTm="6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F65D8-F99D-4ABE-9254-64759186F9E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5EF9-DCF2-4A3A-AE18-E68DA5F4A5FC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30320"/>
      </p:ext>
    </p:extLst>
  </p:cSld>
  <p:clrMapOvr>
    <a:masterClrMapping/>
  </p:clrMapOvr>
  <p:transition spd="slow" advClick="0" advTm="6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8BB0E-2F0F-4CC2-8B4E-6876CCEEE39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DB5BE-2268-4A11-B0CC-7C51364A6740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35338"/>
      </p:ext>
    </p:extLst>
  </p:cSld>
  <p:clrMapOvr>
    <a:masterClrMapping/>
  </p:clrMapOvr>
  <p:transition spd="slow"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BE5B-64E5-4D2B-9344-F0EF648F9016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CFCC-84AF-4E10-ABAC-285FCB321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06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BE5B-64E5-4D2B-9344-F0EF648F9016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CFCC-84AF-4E10-ABAC-285FCB321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52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BE5B-64E5-4D2B-9344-F0EF648F9016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CFCC-84AF-4E10-ABAC-285FCB321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75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BE5B-64E5-4D2B-9344-F0EF648F9016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CFCC-84AF-4E10-ABAC-285FCB321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0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BE5B-64E5-4D2B-9344-F0EF648F9016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CFCC-84AF-4E10-ABAC-285FCB321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73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BE5B-64E5-4D2B-9344-F0EF648F9016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CFCC-84AF-4E10-ABAC-285FCB321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73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DBE5B-64E5-4D2B-9344-F0EF648F9016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CFCC-84AF-4E10-ABAC-285FCB321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71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C6F7">
            <a:alpha val="5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A043B9-C347-4C78-A15D-F6CE3DFF0D0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EE0A2C-4B8B-428A-8170-F0F6EDEBFB5C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75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6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C6F7">
            <a:alpha val="5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A043B9-C347-4C78-A15D-F6CE3DFF0D0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7/1/2016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EE0A2C-4B8B-428A-8170-F0F6EDEBFB5C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42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6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12" Type="http://schemas.openxmlformats.org/officeDocument/2006/relationships/image" Target="../media/image86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0.jpeg"/><Relationship Id="rId11" Type="http://schemas.openxmlformats.org/officeDocument/2006/relationships/image" Target="../media/image85.jpe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2772217"/>
            <a:ext cx="5152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HfW cursive" panose="00000500000000000000" pitchFamily="2" charset="0"/>
              </a:rPr>
              <a:t>Primary 3 slides  part 2</a:t>
            </a:r>
            <a:endParaRPr lang="en-GB" sz="3200" dirty="0"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"/>
          <p:cNvGrpSpPr>
            <a:grpSpLocks noGrp="1" noUngrp="1" noChangeAspect="1"/>
          </p:cNvGrpSpPr>
          <p:nvPr/>
        </p:nvGrpSpPr>
        <p:grpSpPr bwMode="auto">
          <a:xfrm rot="-5400000">
            <a:off x="600869" y="697706"/>
            <a:ext cx="3559175" cy="3046413"/>
            <a:chOff x="723900" y="457200"/>
            <a:chExt cx="3352800" cy="2870200"/>
          </a:xfrm>
        </p:grpSpPr>
        <p:pic>
          <p:nvPicPr>
            <p:cNvPr id="6" name="Picture 5" descr="P3 all photos April 2012 120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4344" name="Rectangle 2"/>
            <p:cNvSpPr>
              <a:spLocks noChangeArrowheads="1"/>
            </p:cNvSpPr>
            <p:nvPr/>
          </p:nvSpPr>
          <p:spPr bwMode="auto">
            <a:xfrm>
              <a:off x="7239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1600">
                  <a:solidFill>
                    <a:prstClr val="black"/>
                  </a:solidFill>
                </a:rPr>
                <a:t>0</a:t>
              </a:r>
            </a:p>
          </p:txBody>
        </p:sp>
      </p:grpSp>
      <p:grpSp>
        <p:nvGrpSpPr>
          <p:cNvPr id="14339" name="Group 6"/>
          <p:cNvGrpSpPr>
            <a:grpSpLocks noGrp="1" noUngrp="1" noChangeAspect="1"/>
          </p:cNvGrpSpPr>
          <p:nvPr/>
        </p:nvGrpSpPr>
        <p:grpSpPr bwMode="auto">
          <a:xfrm>
            <a:off x="4572000" y="500063"/>
            <a:ext cx="4506913" cy="3857625"/>
            <a:chOff x="5067300" y="457200"/>
            <a:chExt cx="3352800" cy="2870200"/>
          </a:xfrm>
        </p:grpSpPr>
        <p:pic>
          <p:nvPicPr>
            <p:cNvPr id="7" name="Picture 6" descr="P3 all photos April 2012 130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4342" name="Rectangle 5"/>
            <p:cNvSpPr>
              <a:spLocks noChangeArrowheads="1"/>
            </p:cNvSpPr>
            <p:nvPr/>
          </p:nvSpPr>
          <p:spPr bwMode="auto"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42910" y="4418966"/>
            <a:ext cx="785818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31550" cmpd="sng">
                  <a:gradFill>
                    <a:gsLst>
                      <a:gs pos="25000">
                        <a:srgbClr val="0F6FC6">
                          <a:shade val="25000"/>
                          <a:satMod val="190000"/>
                        </a:srgbClr>
                      </a:gs>
                      <a:gs pos="80000">
                        <a:srgbClr val="0F6FC6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tchup" pitchFamily="2" charset="0"/>
              </a:rPr>
              <a:t>The </a:t>
            </a:r>
            <a:r>
              <a:rPr lang="en-US" sz="3600" b="1" i="1" dirty="0">
                <a:ln w="31550" cmpd="sng">
                  <a:gradFill>
                    <a:gsLst>
                      <a:gs pos="25000">
                        <a:srgbClr val="0F6FC6">
                          <a:shade val="25000"/>
                          <a:satMod val="190000"/>
                        </a:srgbClr>
                      </a:gs>
                      <a:gs pos="80000">
                        <a:srgbClr val="0F6FC6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tchup" pitchFamily="2" charset="0"/>
              </a:rPr>
              <a:t>only</a:t>
            </a:r>
            <a:r>
              <a:rPr lang="en-US" sz="3600" b="1" dirty="0">
                <a:ln w="31550" cmpd="sng">
                  <a:gradFill>
                    <a:gsLst>
                      <a:gs pos="25000">
                        <a:srgbClr val="0F6FC6">
                          <a:shade val="25000"/>
                          <a:satMod val="190000"/>
                        </a:srgbClr>
                      </a:gs>
                      <a:gs pos="80000">
                        <a:srgbClr val="0F6FC6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tchup" pitchFamily="2" charset="0"/>
              </a:rPr>
              <a:t> time you are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31550" cmpd="sng">
                  <a:gradFill>
                    <a:gsLst>
                      <a:gs pos="25000">
                        <a:srgbClr val="0F6FC6">
                          <a:shade val="25000"/>
                          <a:satMod val="190000"/>
                        </a:srgbClr>
                      </a:gs>
                      <a:gs pos="80000">
                        <a:srgbClr val="0F6FC6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tchup" pitchFamily="2" charset="0"/>
              </a:rPr>
              <a:t> allowed  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31550" cmpd="sng">
                  <a:gradFill>
                    <a:gsLst>
                      <a:gs pos="25000">
                        <a:srgbClr val="0F6FC6">
                          <a:shade val="25000"/>
                          <a:satMod val="190000"/>
                        </a:srgbClr>
                      </a:gs>
                      <a:gs pos="80000">
                        <a:srgbClr val="0F6FC6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tchup" pitchFamily="2" charset="0"/>
              </a:rPr>
              <a:t>kick the teacher!</a:t>
            </a:r>
          </a:p>
        </p:txBody>
      </p:sp>
    </p:spTree>
    <p:extLst>
      <p:ext uri="{BB962C8B-B14F-4D97-AF65-F5344CB8AC3E}">
        <p14:creationId xmlns:p14="http://schemas.microsoft.com/office/powerpoint/2010/main" val="2528155584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 noGrp="1" noUngrp="1" noChangeAspect="1"/>
          </p:cNvGrpSpPr>
          <p:nvPr/>
        </p:nvGrpSpPr>
        <p:grpSpPr bwMode="auto">
          <a:xfrm rot="5400000">
            <a:off x="-31326" y="4956514"/>
            <a:ext cx="1991635" cy="1704960"/>
            <a:chOff x="5067300" y="3543300"/>
            <a:chExt cx="3352800" cy="2870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Picture 2" descr="P3 all photos Nov 2011 133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5067300" y="3543300"/>
              <a:ext cx="3352800" cy="2514600"/>
            </a:xfrm>
            <a:prstGeom prst="round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5067300" y="6070600"/>
              <a:ext cx="3352800" cy="3429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3"/>
          <p:cNvGrpSpPr>
            <a:grpSpLocks noGrp="1" noUngrp="1" noChangeAspect="1"/>
          </p:cNvGrpSpPr>
          <p:nvPr/>
        </p:nvGrpSpPr>
        <p:grpSpPr bwMode="auto">
          <a:xfrm>
            <a:off x="1619672" y="1867350"/>
            <a:ext cx="2462097" cy="2107704"/>
            <a:chOff x="723900" y="457200"/>
            <a:chExt cx="3352800" cy="2870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5" descr="P3 all photos Nov 2011 094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ound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723900" y="2984500"/>
              <a:ext cx="3352800" cy="3429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oup 9"/>
          <p:cNvGrpSpPr>
            <a:grpSpLocks noGrp="1" noUngrp="1" noChangeAspect="1"/>
          </p:cNvGrpSpPr>
          <p:nvPr/>
        </p:nvGrpSpPr>
        <p:grpSpPr bwMode="auto">
          <a:xfrm>
            <a:off x="5436096" y="3196885"/>
            <a:ext cx="3432876" cy="2938750"/>
            <a:chOff x="723900" y="3543300"/>
            <a:chExt cx="3352800" cy="2870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 descr="P3 all photos Nov 2011 092.jpg"/>
            <p:cNvPicPr>
              <a:picLocks noRot="1" noChangeAspect="1" noMove="1" noResize="1"/>
            </p:cNvPicPr>
            <p:nvPr isPhoto="1"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723900" y="3543300"/>
              <a:ext cx="3352800" cy="2514600"/>
            </a:xfrm>
            <a:prstGeom prst="round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723900" y="6070600"/>
              <a:ext cx="3352800" cy="3429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Group 12"/>
          <p:cNvGrpSpPr>
            <a:grpSpLocks noGrp="1" noUngrp="1" noChangeAspect="1"/>
          </p:cNvGrpSpPr>
          <p:nvPr/>
        </p:nvGrpSpPr>
        <p:grpSpPr bwMode="auto">
          <a:xfrm>
            <a:off x="5000628" y="285728"/>
            <a:ext cx="2432744" cy="2082576"/>
            <a:chOff x="5067300" y="3543300"/>
            <a:chExt cx="3352800" cy="2870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11" descr="P3 all photos Nov 2011 093.jpg"/>
            <p:cNvPicPr>
              <a:picLocks noRot="1" noChangeAspect="1" noMove="1" noResize="1"/>
            </p:cNvPicPr>
            <p:nvPr isPhoto="1"/>
          </p:nvPicPr>
          <p:blipFill>
            <a:blip r:embed="rId5" cstate="print">
              <a:lum/>
            </a:blip>
            <a:stretch>
              <a:fillRect/>
            </a:stretch>
          </p:blipFill>
          <p:spPr>
            <a:xfrm>
              <a:off x="5067300" y="3543300"/>
              <a:ext cx="3352800" cy="2514600"/>
            </a:xfrm>
            <a:prstGeom prst="round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067300" y="6070600"/>
              <a:ext cx="3352800" cy="3429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044825" y="5805488"/>
            <a:ext cx="6321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>
                <a:solidFill>
                  <a:prstClr val="black"/>
                </a:solidFill>
                <a:latin typeface="Comic Sans MS" pitchFamily="66" charset="0"/>
              </a:rPr>
              <a:t>In Money Week, we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>
                <a:solidFill>
                  <a:prstClr val="black"/>
                </a:solidFill>
                <a:latin typeface="Comic Sans MS" pitchFamily="66" charset="0"/>
              </a:rPr>
              <a:t>designed our own purses and banks</a:t>
            </a:r>
          </a:p>
        </p:txBody>
      </p:sp>
      <p:pic>
        <p:nvPicPr>
          <p:cNvPr id="15" name="Picture 14" descr="P3  Money week 001.jpg"/>
          <p:cNvPicPr>
            <a:picLocks noRot="1" noChangeAspect="1" noMove="1" noResize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 bwMode="auto">
          <a:xfrm>
            <a:off x="142844" y="285728"/>
            <a:ext cx="2205026" cy="16537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6" name="Group 12"/>
          <p:cNvGrpSpPr>
            <a:grpSpLocks noGrp="1" noUngrp="1" noChangeAspect="1"/>
          </p:cNvGrpSpPr>
          <p:nvPr/>
        </p:nvGrpSpPr>
        <p:grpSpPr bwMode="auto">
          <a:xfrm>
            <a:off x="2339975" y="5235575"/>
            <a:ext cx="1339850" cy="1146175"/>
            <a:chOff x="5067300" y="3543300"/>
            <a:chExt cx="3352800" cy="2870200"/>
          </a:xfrm>
        </p:grpSpPr>
        <p:pic>
          <p:nvPicPr>
            <p:cNvPr id="17" name="Picture 16" descr="P3  Money week 002.jpg"/>
            <p:cNvPicPr>
              <a:picLocks noRot="1" noChangeAspect="1" noMove="1" noResize="1"/>
            </p:cNvPicPr>
            <p:nvPr isPhoto="1"/>
          </p:nvPicPr>
          <p:blipFill>
            <a:blip r:embed="rId7" cstate="print">
              <a:lum/>
            </a:blip>
            <a:stretch>
              <a:fillRect/>
            </a:stretch>
          </p:blipFill>
          <p:spPr>
            <a:xfrm>
              <a:off x="5067300" y="35433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8694" name="Rectangle 11"/>
            <p:cNvSpPr>
              <a:spLocks noChangeArrowheads="1"/>
            </p:cNvSpPr>
            <p:nvPr/>
          </p:nvSpPr>
          <p:spPr bwMode="auto">
            <a:xfrm>
              <a:off x="50673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19" name="Group 6"/>
          <p:cNvGrpSpPr>
            <a:grpSpLocks noGrp="1" noUngrp="1" noChangeAspect="1"/>
          </p:cNvGrpSpPr>
          <p:nvPr/>
        </p:nvGrpSpPr>
        <p:grpSpPr bwMode="auto">
          <a:xfrm>
            <a:off x="4800600" y="2276475"/>
            <a:ext cx="1787525" cy="1531938"/>
            <a:chOff x="5067300" y="457200"/>
            <a:chExt cx="3352800" cy="2870200"/>
          </a:xfrm>
        </p:grpSpPr>
        <p:pic>
          <p:nvPicPr>
            <p:cNvPr id="20" name="Picture 19" descr="P3  Money week 004.jpg"/>
            <p:cNvPicPr>
              <a:picLocks noRot="1" noChangeAspect="1" noMove="1" noResize="1"/>
            </p:cNvPicPr>
            <p:nvPr isPhoto="1"/>
          </p:nvPicPr>
          <p:blipFill>
            <a:blip r:embed="rId8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8692" name="Rectangle 5"/>
            <p:cNvSpPr>
              <a:spLocks noChangeArrowheads="1"/>
            </p:cNvSpPr>
            <p:nvPr/>
          </p:nvSpPr>
          <p:spPr bwMode="auto"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22" name="Group 9"/>
          <p:cNvGrpSpPr>
            <a:grpSpLocks noGrp="1" noUngrp="1" noChangeAspect="1"/>
          </p:cNvGrpSpPr>
          <p:nvPr/>
        </p:nvGrpSpPr>
        <p:grpSpPr bwMode="auto">
          <a:xfrm>
            <a:off x="2851150" y="358775"/>
            <a:ext cx="1647825" cy="1411288"/>
            <a:chOff x="723900" y="3543300"/>
            <a:chExt cx="3352800" cy="2870200"/>
          </a:xfrm>
        </p:grpSpPr>
        <p:pic>
          <p:nvPicPr>
            <p:cNvPr id="23" name="Picture 22" descr="P3  Money week 005.jpg"/>
            <p:cNvPicPr>
              <a:picLocks noRot="1" noChangeAspect="1" noMove="1" noResize="1"/>
            </p:cNvPicPr>
            <p:nvPr isPhoto="1"/>
          </p:nvPicPr>
          <p:blipFill>
            <a:blip r:embed="rId9" cstate="print">
              <a:lum/>
            </a:blip>
            <a:stretch>
              <a:fillRect/>
            </a:stretch>
          </p:blipFill>
          <p:spPr>
            <a:xfrm>
              <a:off x="723900" y="35433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8690" name="Rectangle 8"/>
            <p:cNvSpPr>
              <a:spLocks noChangeArrowheads="1"/>
            </p:cNvSpPr>
            <p:nvPr/>
          </p:nvSpPr>
          <p:spPr bwMode="auto">
            <a:xfrm>
              <a:off x="7239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25" name="Group 3"/>
          <p:cNvGrpSpPr>
            <a:grpSpLocks noGrp="1" noUngrp="1" noChangeAspect="1"/>
          </p:cNvGrpSpPr>
          <p:nvPr/>
        </p:nvGrpSpPr>
        <p:grpSpPr bwMode="auto">
          <a:xfrm>
            <a:off x="357188" y="3714750"/>
            <a:ext cx="1262062" cy="1081088"/>
            <a:chOff x="723900" y="457200"/>
            <a:chExt cx="3352800" cy="2870200"/>
          </a:xfrm>
        </p:grpSpPr>
        <p:pic>
          <p:nvPicPr>
            <p:cNvPr id="26" name="Picture 25" descr="P3  Money week 003.jpg"/>
            <p:cNvPicPr>
              <a:picLocks noRot="1" noChangeAspect="1" noMove="1" noResize="1"/>
            </p:cNvPicPr>
            <p:nvPr isPhoto="1"/>
          </p:nvPicPr>
          <p:blipFill>
            <a:blip r:embed="rId10" cstate="print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8688" name="Rectangle 2"/>
            <p:cNvSpPr>
              <a:spLocks noChangeArrowheads="1"/>
            </p:cNvSpPr>
            <p:nvPr/>
          </p:nvSpPr>
          <p:spPr bwMode="auto">
            <a:xfrm>
              <a:off x="7239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28" name="Group 12"/>
          <p:cNvGrpSpPr>
            <a:grpSpLocks noGrp="1" noUngrp="1" noChangeAspect="1"/>
          </p:cNvGrpSpPr>
          <p:nvPr/>
        </p:nvGrpSpPr>
        <p:grpSpPr bwMode="auto">
          <a:xfrm>
            <a:off x="7092950" y="1814513"/>
            <a:ext cx="1668463" cy="1428750"/>
            <a:chOff x="5067300" y="3543300"/>
            <a:chExt cx="3352800" cy="2870200"/>
          </a:xfrm>
        </p:grpSpPr>
        <p:pic>
          <p:nvPicPr>
            <p:cNvPr id="29" name="Picture 28" descr="P3  Money week 006.jpg"/>
            <p:cNvPicPr>
              <a:picLocks noRot="1" noChangeAspect="1" noMove="1" noResize="1"/>
            </p:cNvPicPr>
            <p:nvPr isPhoto="1"/>
          </p:nvPicPr>
          <p:blipFill>
            <a:blip r:embed="rId11" cstate="print">
              <a:lum/>
            </a:blip>
            <a:stretch>
              <a:fillRect/>
            </a:stretch>
          </p:blipFill>
          <p:spPr>
            <a:xfrm>
              <a:off x="5067300" y="35433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8686" name="Rectangle 11"/>
            <p:cNvSpPr>
              <a:spLocks noChangeArrowheads="1"/>
            </p:cNvSpPr>
            <p:nvPr/>
          </p:nvSpPr>
          <p:spPr bwMode="auto">
            <a:xfrm>
              <a:off x="50673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328419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Grp="1" noUngrp="1" noChangeAspect="1"/>
          </p:cNvGrpSpPr>
          <p:nvPr/>
        </p:nvGrpSpPr>
        <p:grpSpPr bwMode="auto">
          <a:xfrm>
            <a:off x="5067300" y="357188"/>
            <a:ext cx="3352800" cy="2870200"/>
            <a:chOff x="5067300" y="457200"/>
            <a:chExt cx="3352800" cy="2870200"/>
          </a:xfrm>
        </p:grpSpPr>
        <p:pic>
          <p:nvPicPr>
            <p:cNvPr id="3" name="Picture 2" descr="P3  Money week 012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9719" name="Rectangle 5"/>
            <p:cNvSpPr>
              <a:spLocks noChangeArrowheads="1"/>
            </p:cNvSpPr>
            <p:nvPr/>
          </p:nvSpPr>
          <p:spPr bwMode="auto"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12"/>
          <p:cNvGrpSpPr>
            <a:grpSpLocks noGrp="1" noUngrp="1" noChangeAspect="1"/>
          </p:cNvGrpSpPr>
          <p:nvPr/>
        </p:nvGrpSpPr>
        <p:grpSpPr bwMode="auto">
          <a:xfrm>
            <a:off x="785813" y="3429000"/>
            <a:ext cx="3352800" cy="2870200"/>
            <a:chOff x="5067300" y="3543300"/>
            <a:chExt cx="3352800" cy="2870200"/>
          </a:xfrm>
        </p:grpSpPr>
        <p:pic>
          <p:nvPicPr>
            <p:cNvPr id="6" name="Picture 5" descr="P3  Money week 014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5067300" y="35433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9717" name="Rectangle 11"/>
            <p:cNvSpPr>
              <a:spLocks noChangeArrowheads="1"/>
            </p:cNvSpPr>
            <p:nvPr/>
          </p:nvSpPr>
          <p:spPr bwMode="auto">
            <a:xfrm>
              <a:off x="50673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oup 6"/>
          <p:cNvGrpSpPr>
            <a:grpSpLocks noGrp="1" noUngrp="1" noChangeAspect="1"/>
          </p:cNvGrpSpPr>
          <p:nvPr/>
        </p:nvGrpSpPr>
        <p:grpSpPr bwMode="auto">
          <a:xfrm>
            <a:off x="785813" y="357188"/>
            <a:ext cx="3352800" cy="2870200"/>
            <a:chOff x="5067300" y="457200"/>
            <a:chExt cx="3352800" cy="2870200"/>
          </a:xfrm>
        </p:grpSpPr>
        <p:pic>
          <p:nvPicPr>
            <p:cNvPr id="9" name="Picture 8" descr="P3  Money week 019.jpg"/>
            <p:cNvPicPr>
              <a:picLocks noRot="1" noChangeAspect="1" noMove="1" noResize="1"/>
            </p:cNvPicPr>
            <p:nvPr isPhoto="1"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9715" name="Rectangle 5"/>
            <p:cNvSpPr>
              <a:spLocks noChangeArrowheads="1"/>
            </p:cNvSpPr>
            <p:nvPr/>
          </p:nvSpPr>
          <p:spPr bwMode="auto"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Group 3"/>
          <p:cNvGrpSpPr>
            <a:grpSpLocks noGrp="1" noUngrp="1" noChangeAspect="1"/>
          </p:cNvGrpSpPr>
          <p:nvPr/>
        </p:nvGrpSpPr>
        <p:grpSpPr bwMode="auto">
          <a:xfrm>
            <a:off x="4572000" y="3429000"/>
            <a:ext cx="1443038" cy="1235075"/>
            <a:chOff x="723900" y="457200"/>
            <a:chExt cx="3352800" cy="2870200"/>
          </a:xfrm>
        </p:grpSpPr>
        <p:pic>
          <p:nvPicPr>
            <p:cNvPr id="12" name="Picture 11" descr="P3  Money week 015.jpg"/>
            <p:cNvPicPr>
              <a:picLocks noRot="1" noChangeAspect="1" noMove="1" noResize="1"/>
            </p:cNvPicPr>
            <p:nvPr isPhoto="1"/>
          </p:nvPicPr>
          <p:blipFill>
            <a:blip r:embed="rId5" cstate="print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9713" name="Rectangle 2"/>
            <p:cNvSpPr>
              <a:spLocks noChangeArrowheads="1"/>
            </p:cNvSpPr>
            <p:nvPr/>
          </p:nvSpPr>
          <p:spPr bwMode="auto">
            <a:xfrm>
              <a:off x="7239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>
            <a:grpSpLocks noGrp="1" noUngrp="1" noChangeAspect="1"/>
          </p:cNvGrpSpPr>
          <p:nvPr/>
        </p:nvGrpSpPr>
        <p:grpSpPr bwMode="auto">
          <a:xfrm>
            <a:off x="6929438" y="3430588"/>
            <a:ext cx="1500187" cy="1284287"/>
            <a:chOff x="5067300" y="457200"/>
            <a:chExt cx="3352800" cy="2870200"/>
          </a:xfrm>
        </p:grpSpPr>
        <p:pic>
          <p:nvPicPr>
            <p:cNvPr id="15" name="Picture 14" descr="P3  Money week 016.jpg"/>
            <p:cNvPicPr>
              <a:picLocks noRot="1" noChangeAspect="1" noMove="1" noResize="1"/>
            </p:cNvPicPr>
            <p:nvPr isPhoto="1"/>
          </p:nvPicPr>
          <p:blipFill>
            <a:blip r:embed="rId6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9711" name="Rectangle 5"/>
            <p:cNvSpPr>
              <a:spLocks noChangeArrowheads="1"/>
            </p:cNvSpPr>
            <p:nvPr/>
          </p:nvSpPr>
          <p:spPr bwMode="auto"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17" name="Group 9"/>
          <p:cNvGrpSpPr>
            <a:grpSpLocks noGrp="1" noUngrp="1" noChangeAspect="1"/>
          </p:cNvGrpSpPr>
          <p:nvPr/>
        </p:nvGrpSpPr>
        <p:grpSpPr bwMode="auto">
          <a:xfrm>
            <a:off x="4572000" y="4857750"/>
            <a:ext cx="1430338" cy="1223963"/>
            <a:chOff x="723900" y="3543300"/>
            <a:chExt cx="3352800" cy="2870200"/>
          </a:xfrm>
        </p:grpSpPr>
        <p:pic>
          <p:nvPicPr>
            <p:cNvPr id="18" name="Picture 17" descr="P3  Money week 017.jpg"/>
            <p:cNvPicPr>
              <a:picLocks noRot="1" noChangeAspect="1" noMove="1" noResize="1"/>
            </p:cNvPicPr>
            <p:nvPr isPhoto="1"/>
          </p:nvPicPr>
          <p:blipFill>
            <a:blip r:embed="rId7" cstate="print">
              <a:lum/>
            </a:blip>
            <a:stretch>
              <a:fillRect/>
            </a:stretch>
          </p:blipFill>
          <p:spPr>
            <a:xfrm>
              <a:off x="723900" y="35433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9709" name="Rectangle 8"/>
            <p:cNvSpPr>
              <a:spLocks noChangeArrowheads="1"/>
            </p:cNvSpPr>
            <p:nvPr/>
          </p:nvSpPr>
          <p:spPr bwMode="auto">
            <a:xfrm>
              <a:off x="7239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20" name="Group 12"/>
          <p:cNvGrpSpPr>
            <a:grpSpLocks noGrp="1" noUngrp="1" noChangeAspect="1"/>
          </p:cNvGrpSpPr>
          <p:nvPr/>
        </p:nvGrpSpPr>
        <p:grpSpPr bwMode="auto">
          <a:xfrm>
            <a:off x="6927850" y="4857750"/>
            <a:ext cx="1501775" cy="1285875"/>
            <a:chOff x="5067300" y="3543300"/>
            <a:chExt cx="3352800" cy="2870200"/>
          </a:xfrm>
        </p:grpSpPr>
        <p:pic>
          <p:nvPicPr>
            <p:cNvPr id="21" name="Picture 20" descr="P3  Money week 018.jpg"/>
            <p:cNvPicPr>
              <a:picLocks noRot="1" noChangeAspect="1" noMove="1" noResize="1"/>
            </p:cNvPicPr>
            <p:nvPr isPhoto="1"/>
          </p:nvPicPr>
          <p:blipFill>
            <a:blip r:embed="rId8" cstate="print">
              <a:lum/>
            </a:blip>
            <a:stretch>
              <a:fillRect/>
            </a:stretch>
          </p:blipFill>
          <p:spPr>
            <a:xfrm>
              <a:off x="5067300" y="35433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0673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773238" y="6215063"/>
            <a:ext cx="558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>
                <a:solidFill>
                  <a:prstClr val="white"/>
                </a:solidFill>
                <a:latin typeface="Comic Sans MS" pitchFamily="66" charset="0"/>
              </a:rPr>
              <a:t>We made pictures using money...</a:t>
            </a:r>
          </a:p>
        </p:txBody>
      </p:sp>
    </p:spTree>
    <p:extLst>
      <p:ext uri="{BB962C8B-B14F-4D97-AF65-F5344CB8AC3E}">
        <p14:creationId xmlns:p14="http://schemas.microsoft.com/office/powerpoint/2010/main" val="338867273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Grp="1" noUngrp="1" noChangeAspect="1"/>
          </p:cNvGrpSpPr>
          <p:nvPr/>
        </p:nvGrpSpPr>
        <p:grpSpPr bwMode="auto">
          <a:xfrm>
            <a:off x="723900" y="457200"/>
            <a:ext cx="3352800" cy="2870200"/>
            <a:chOff x="723900" y="457200"/>
            <a:chExt cx="3352800" cy="2870200"/>
          </a:xfrm>
        </p:grpSpPr>
        <p:pic>
          <p:nvPicPr>
            <p:cNvPr id="3" name="Picture 2" descr="P3 037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0733" name="Rectangle 2"/>
            <p:cNvSpPr>
              <a:spLocks noChangeArrowheads="1"/>
            </p:cNvSpPr>
            <p:nvPr/>
          </p:nvSpPr>
          <p:spPr bwMode="auto">
            <a:xfrm>
              <a:off x="7239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white"/>
                </a:solidFill>
                <a:latin typeface="Comic Sans MS" pitchFamily="66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1600">
                  <a:solidFill>
                    <a:prstClr val="white"/>
                  </a:solidFill>
                  <a:latin typeface="Comic Sans MS" pitchFamily="66" charset="0"/>
                </a:rPr>
                <a:t>Worked out change from £5</a:t>
              </a:r>
            </a:p>
          </p:txBody>
        </p:sp>
      </p:grpSp>
      <p:grpSp>
        <p:nvGrpSpPr>
          <p:cNvPr id="5" name="Group 6"/>
          <p:cNvGrpSpPr>
            <a:grpSpLocks noGrp="1" noUngrp="1" noChangeAspect="1"/>
          </p:cNvGrpSpPr>
          <p:nvPr/>
        </p:nvGrpSpPr>
        <p:grpSpPr bwMode="auto">
          <a:xfrm>
            <a:off x="5067300" y="457200"/>
            <a:ext cx="3352800" cy="2870200"/>
            <a:chOff x="5067300" y="457200"/>
            <a:chExt cx="3352800" cy="2870200"/>
          </a:xfrm>
        </p:grpSpPr>
        <p:pic>
          <p:nvPicPr>
            <p:cNvPr id="6" name="Picture 5" descr="P3 040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0731" name="Rectangle 5"/>
            <p:cNvSpPr>
              <a:spLocks noChangeArrowheads="1"/>
            </p:cNvSpPr>
            <p:nvPr/>
          </p:nvSpPr>
          <p:spPr bwMode="auto"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white"/>
                </a:solidFill>
                <a:latin typeface="Comic Sans MS" pitchFamily="66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1600">
                  <a:solidFill>
                    <a:prstClr val="white"/>
                  </a:solidFill>
                  <a:latin typeface="Comic Sans MS" pitchFamily="66" charset="0"/>
                </a:rPr>
                <a:t>Took turns running a shop in class</a:t>
              </a:r>
            </a:p>
          </p:txBody>
        </p:sp>
      </p:grpSp>
      <p:grpSp>
        <p:nvGrpSpPr>
          <p:cNvPr id="8" name="Group 9"/>
          <p:cNvGrpSpPr>
            <a:grpSpLocks noGrp="1" noUngrp="1" noChangeAspect="1"/>
          </p:cNvGrpSpPr>
          <p:nvPr/>
        </p:nvGrpSpPr>
        <p:grpSpPr bwMode="auto">
          <a:xfrm>
            <a:off x="719138" y="3630613"/>
            <a:ext cx="3352800" cy="2870200"/>
            <a:chOff x="723900" y="3543300"/>
            <a:chExt cx="3352800" cy="2870200"/>
          </a:xfrm>
        </p:grpSpPr>
        <p:pic>
          <p:nvPicPr>
            <p:cNvPr id="9" name="Picture 8" descr="P3 all photos Nov 2011 032.jpg"/>
            <p:cNvPicPr>
              <a:picLocks noRot="1" noChangeAspect="1" noMove="1" noResize="1"/>
            </p:cNvPicPr>
            <p:nvPr isPhoto="1"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723900" y="35433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0729" name="Rectangle 8"/>
            <p:cNvSpPr>
              <a:spLocks noChangeArrowheads="1"/>
            </p:cNvSpPr>
            <p:nvPr/>
          </p:nvSpPr>
          <p:spPr bwMode="auto">
            <a:xfrm>
              <a:off x="7239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white"/>
                </a:solidFill>
                <a:latin typeface="Comic Sans MS" pitchFamily="66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1600">
                  <a:solidFill>
                    <a:prstClr val="white"/>
                  </a:solidFill>
                  <a:latin typeface="Comic Sans MS" pitchFamily="66" charset="0"/>
                </a:rPr>
                <a:t>Manned the Post Office</a:t>
              </a:r>
            </a:p>
          </p:txBody>
        </p:sp>
      </p:grpSp>
      <p:grpSp>
        <p:nvGrpSpPr>
          <p:cNvPr id="11" name="Group 12"/>
          <p:cNvGrpSpPr>
            <a:grpSpLocks noGrp="1" noUngrp="1" noChangeAspect="1"/>
          </p:cNvGrpSpPr>
          <p:nvPr/>
        </p:nvGrpSpPr>
        <p:grpSpPr bwMode="auto">
          <a:xfrm>
            <a:off x="5067300" y="3702050"/>
            <a:ext cx="3352800" cy="2870200"/>
            <a:chOff x="5067300" y="3543300"/>
            <a:chExt cx="3352800" cy="2870200"/>
          </a:xfrm>
        </p:grpSpPr>
        <p:pic>
          <p:nvPicPr>
            <p:cNvPr id="12" name="Picture 11" descr="P3 all photos Nov 2011 033.jpg"/>
            <p:cNvPicPr>
              <a:picLocks noRot="1" noChangeAspect="1" noMove="1" noResize="1"/>
            </p:cNvPicPr>
            <p:nvPr isPhoto="1"/>
          </p:nvPicPr>
          <p:blipFill>
            <a:blip r:embed="rId5" cstate="print">
              <a:lum/>
            </a:blip>
            <a:stretch>
              <a:fillRect/>
            </a:stretch>
          </p:blipFill>
          <p:spPr>
            <a:xfrm>
              <a:off x="5067300" y="35433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0727" name="Rectangle 11"/>
            <p:cNvSpPr>
              <a:spLocks noChangeArrowheads="1"/>
            </p:cNvSpPr>
            <p:nvPr/>
          </p:nvSpPr>
          <p:spPr bwMode="auto">
            <a:xfrm>
              <a:off x="50673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1600">
                  <a:solidFill>
                    <a:prstClr val="white"/>
                  </a:solidFill>
                  <a:latin typeface="Comic Sans MS" pitchFamily="66" charset="0"/>
                </a:rPr>
                <a:t>Moved BEEBOT around the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1600">
                  <a:solidFill>
                    <a:prstClr val="white"/>
                  </a:solidFill>
                  <a:latin typeface="Comic Sans MS" pitchFamily="66" charset="0"/>
                </a:rPr>
                <a:t>floor map to give change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2076829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 noGrp="1" noUngrp="1" noChangeAspect="1"/>
          </p:cNvGrpSpPr>
          <p:nvPr/>
        </p:nvGrpSpPr>
        <p:grpSpPr bwMode="auto">
          <a:xfrm>
            <a:off x="4924425" y="252413"/>
            <a:ext cx="1790700" cy="1533525"/>
            <a:chOff x="723900" y="3543300"/>
            <a:chExt cx="3352800" cy="2870200"/>
          </a:xfrm>
        </p:grpSpPr>
        <p:pic>
          <p:nvPicPr>
            <p:cNvPr id="3" name="Picture 2" descr="P3 all photos Nov 2011 096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723900" y="3543300"/>
              <a:ext cx="3352800" cy="2514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776" name="Rectangle 8"/>
            <p:cNvSpPr>
              <a:spLocks noChangeArrowheads="1"/>
            </p:cNvSpPr>
            <p:nvPr/>
          </p:nvSpPr>
          <p:spPr bwMode="auto">
            <a:xfrm>
              <a:off x="7239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12"/>
          <p:cNvGrpSpPr>
            <a:grpSpLocks noGrp="1" noUngrp="1" noChangeAspect="1"/>
          </p:cNvGrpSpPr>
          <p:nvPr/>
        </p:nvGrpSpPr>
        <p:grpSpPr bwMode="auto">
          <a:xfrm>
            <a:off x="7067550" y="252413"/>
            <a:ext cx="1790700" cy="1533525"/>
            <a:chOff x="5067300" y="3543300"/>
            <a:chExt cx="3352800" cy="2870200"/>
          </a:xfrm>
        </p:grpSpPr>
        <p:pic>
          <p:nvPicPr>
            <p:cNvPr id="6" name="Picture 5" descr="P3 all photos Nov 2011 097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5067300" y="3543300"/>
              <a:ext cx="3352800" cy="2514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774" name="Rectangle 11"/>
            <p:cNvSpPr>
              <a:spLocks noChangeArrowheads="1"/>
            </p:cNvSpPr>
            <p:nvPr/>
          </p:nvSpPr>
          <p:spPr bwMode="auto">
            <a:xfrm>
              <a:off x="50673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oup 7"/>
          <p:cNvGrpSpPr>
            <a:grpSpLocks noGrp="1" noUngrp="1" noChangeAspect="1"/>
          </p:cNvGrpSpPr>
          <p:nvPr/>
        </p:nvGrpSpPr>
        <p:grpSpPr bwMode="auto">
          <a:xfrm>
            <a:off x="142875" y="285750"/>
            <a:ext cx="1787525" cy="1530350"/>
            <a:chOff x="723900" y="457200"/>
            <a:chExt cx="3352800" cy="2870200"/>
          </a:xfrm>
        </p:grpSpPr>
        <p:pic>
          <p:nvPicPr>
            <p:cNvPr id="9" name="Picture 8" descr="P3 all photos Nov 2011 086.jpg"/>
            <p:cNvPicPr>
              <a:picLocks noRot="1" noChangeAspect="1" noMove="1" noResize="1"/>
            </p:cNvPicPr>
            <p:nvPr isPhoto="1"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772" name="Rectangle 2"/>
            <p:cNvSpPr>
              <a:spLocks noChangeArrowheads="1"/>
            </p:cNvSpPr>
            <p:nvPr/>
          </p:nvSpPr>
          <p:spPr bwMode="auto">
            <a:xfrm>
              <a:off x="7239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Group 12"/>
          <p:cNvGrpSpPr>
            <a:grpSpLocks noGrp="1" noUngrp="1" noChangeAspect="1"/>
          </p:cNvGrpSpPr>
          <p:nvPr/>
        </p:nvGrpSpPr>
        <p:grpSpPr bwMode="auto">
          <a:xfrm>
            <a:off x="2428875" y="252413"/>
            <a:ext cx="1790700" cy="1533525"/>
            <a:chOff x="5067300" y="3543300"/>
            <a:chExt cx="3352800" cy="2870200"/>
          </a:xfrm>
        </p:grpSpPr>
        <p:pic>
          <p:nvPicPr>
            <p:cNvPr id="12" name="Picture 11" descr="P3 all photos Nov 2011 089.jpg"/>
            <p:cNvPicPr>
              <a:picLocks noRot="1" noChangeAspect="1" noMove="1" noResize="1"/>
            </p:cNvPicPr>
            <p:nvPr isPhoto="1"/>
          </p:nvPicPr>
          <p:blipFill>
            <a:blip r:embed="rId5" cstate="print">
              <a:lum/>
            </a:blip>
            <a:stretch>
              <a:fillRect/>
            </a:stretch>
          </p:blipFill>
          <p:spPr>
            <a:xfrm>
              <a:off x="5067300" y="3543300"/>
              <a:ext cx="3352800" cy="2514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770" name="Rectangle 11"/>
            <p:cNvSpPr>
              <a:spLocks noChangeArrowheads="1"/>
            </p:cNvSpPr>
            <p:nvPr/>
          </p:nvSpPr>
          <p:spPr bwMode="auto">
            <a:xfrm>
              <a:off x="50673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14" name="Group 3"/>
          <p:cNvGrpSpPr>
            <a:grpSpLocks noGrp="1" noUngrp="1" noChangeAspect="1"/>
          </p:cNvGrpSpPr>
          <p:nvPr/>
        </p:nvGrpSpPr>
        <p:grpSpPr bwMode="auto">
          <a:xfrm>
            <a:off x="3387725" y="2614613"/>
            <a:ext cx="2368550" cy="2028825"/>
            <a:chOff x="723900" y="457200"/>
            <a:chExt cx="3352800" cy="2870200"/>
          </a:xfrm>
        </p:grpSpPr>
        <p:pic>
          <p:nvPicPr>
            <p:cNvPr id="15" name="Picture 14" descr="P3 all photos Nov 2011 102.jpg"/>
            <p:cNvPicPr>
              <a:picLocks noRot="1" noChangeAspect="1" noMove="1" noResize="1"/>
            </p:cNvPicPr>
            <p:nvPr isPhoto="1"/>
          </p:nvPicPr>
          <p:blipFill>
            <a:blip r:embed="rId6" cstate="print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768" name="Rectangle 2"/>
            <p:cNvSpPr>
              <a:spLocks noChangeArrowheads="1"/>
            </p:cNvSpPr>
            <p:nvPr/>
          </p:nvSpPr>
          <p:spPr bwMode="auto">
            <a:xfrm>
              <a:off x="7239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17" name="Group 16"/>
          <p:cNvGrpSpPr>
            <a:grpSpLocks noGrp="1" noUngrp="1" noChangeAspect="1"/>
          </p:cNvGrpSpPr>
          <p:nvPr/>
        </p:nvGrpSpPr>
        <p:grpSpPr bwMode="auto">
          <a:xfrm rot="5400000">
            <a:off x="6330157" y="2229644"/>
            <a:ext cx="2370137" cy="2028825"/>
            <a:chOff x="5067300" y="457200"/>
            <a:chExt cx="3352800" cy="2870200"/>
          </a:xfrm>
        </p:grpSpPr>
        <p:pic>
          <p:nvPicPr>
            <p:cNvPr id="18" name="Picture 17" descr="P3 all photos Nov 2011 103.jpg"/>
            <p:cNvPicPr>
              <a:picLocks noRot="1" noChangeAspect="1" noMove="1" noResize="1"/>
            </p:cNvPicPr>
            <p:nvPr isPhoto="1"/>
          </p:nvPicPr>
          <p:blipFill>
            <a:blip r:embed="rId7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766" name="Rectangle 5"/>
            <p:cNvSpPr>
              <a:spLocks noChangeArrowheads="1"/>
            </p:cNvSpPr>
            <p:nvPr/>
          </p:nvSpPr>
          <p:spPr bwMode="auto"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20" name="Group 9"/>
          <p:cNvGrpSpPr>
            <a:grpSpLocks noGrp="1" noUngrp="1" noChangeAspect="1"/>
          </p:cNvGrpSpPr>
          <p:nvPr/>
        </p:nvGrpSpPr>
        <p:grpSpPr bwMode="auto">
          <a:xfrm>
            <a:off x="3387725" y="4900613"/>
            <a:ext cx="2368550" cy="2028825"/>
            <a:chOff x="723900" y="3543300"/>
            <a:chExt cx="3352800" cy="2870200"/>
          </a:xfrm>
        </p:grpSpPr>
        <p:pic>
          <p:nvPicPr>
            <p:cNvPr id="21" name="Picture 20" descr="P3 all photos Nov 2011 104.jpg"/>
            <p:cNvPicPr>
              <a:picLocks noRot="1" noChangeAspect="1" noMove="1" noResize="1"/>
            </p:cNvPicPr>
            <p:nvPr isPhoto="1"/>
          </p:nvPicPr>
          <p:blipFill>
            <a:blip r:embed="rId8" cstate="print">
              <a:lum/>
            </a:blip>
            <a:stretch>
              <a:fillRect/>
            </a:stretch>
          </p:blipFill>
          <p:spPr>
            <a:xfrm>
              <a:off x="723900" y="3543300"/>
              <a:ext cx="3352800" cy="2514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764" name="Rectangle 8"/>
            <p:cNvSpPr>
              <a:spLocks noChangeArrowheads="1"/>
            </p:cNvSpPr>
            <p:nvPr/>
          </p:nvSpPr>
          <p:spPr bwMode="auto">
            <a:xfrm>
              <a:off x="7239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23" name="Group 12"/>
          <p:cNvGrpSpPr>
            <a:grpSpLocks noGrp="1" noUngrp="1" noChangeAspect="1"/>
          </p:cNvGrpSpPr>
          <p:nvPr/>
        </p:nvGrpSpPr>
        <p:grpSpPr bwMode="auto">
          <a:xfrm rot="5400000">
            <a:off x="196057" y="4456906"/>
            <a:ext cx="2370138" cy="2028825"/>
            <a:chOff x="5067300" y="3543300"/>
            <a:chExt cx="3352800" cy="2870200"/>
          </a:xfrm>
        </p:grpSpPr>
        <p:pic>
          <p:nvPicPr>
            <p:cNvPr id="24" name="Picture 23" descr="P3 all photos Nov 2011 105.jpg"/>
            <p:cNvPicPr>
              <a:picLocks noRot="1" noChangeAspect="1" noMove="1" noResize="1"/>
            </p:cNvPicPr>
            <p:nvPr isPhoto="1"/>
          </p:nvPicPr>
          <p:blipFill>
            <a:blip r:embed="rId9" cstate="print">
              <a:lum/>
            </a:blip>
            <a:stretch>
              <a:fillRect/>
            </a:stretch>
          </p:blipFill>
          <p:spPr>
            <a:xfrm>
              <a:off x="5067300" y="3543300"/>
              <a:ext cx="3352800" cy="2514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762" name="Rectangle 11"/>
            <p:cNvSpPr>
              <a:spLocks noChangeArrowheads="1"/>
            </p:cNvSpPr>
            <p:nvPr/>
          </p:nvSpPr>
          <p:spPr bwMode="auto">
            <a:xfrm>
              <a:off x="50673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26" name="Group 3"/>
          <p:cNvGrpSpPr>
            <a:grpSpLocks noGrp="1" noUngrp="1" noChangeAspect="1"/>
          </p:cNvGrpSpPr>
          <p:nvPr/>
        </p:nvGrpSpPr>
        <p:grpSpPr bwMode="auto">
          <a:xfrm>
            <a:off x="581025" y="2071688"/>
            <a:ext cx="1919288" cy="1643062"/>
            <a:chOff x="723900" y="457200"/>
            <a:chExt cx="3352800" cy="2870200"/>
          </a:xfrm>
        </p:grpSpPr>
        <p:pic>
          <p:nvPicPr>
            <p:cNvPr id="27" name="Picture 26" descr="P3 all photos Nov 2011 070.jpg"/>
            <p:cNvPicPr>
              <a:picLocks noRot="1" noChangeAspect="1" noMove="1" noResize="1"/>
            </p:cNvPicPr>
            <p:nvPr isPhoto="1"/>
          </p:nvPicPr>
          <p:blipFill>
            <a:blip r:embed="rId10" cstate="print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760" name="Rectangle 2"/>
            <p:cNvSpPr>
              <a:spLocks noChangeArrowheads="1"/>
            </p:cNvSpPr>
            <p:nvPr/>
          </p:nvSpPr>
          <p:spPr bwMode="auto">
            <a:xfrm>
              <a:off x="7239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29" name="Group 6"/>
          <p:cNvGrpSpPr>
            <a:grpSpLocks noGrp="1" noUngrp="1" noChangeAspect="1"/>
          </p:cNvGrpSpPr>
          <p:nvPr/>
        </p:nvGrpSpPr>
        <p:grpSpPr bwMode="auto">
          <a:xfrm>
            <a:off x="6715125" y="5049838"/>
            <a:ext cx="1862138" cy="1593850"/>
            <a:chOff x="5067300" y="457200"/>
            <a:chExt cx="3352800" cy="2870200"/>
          </a:xfrm>
        </p:grpSpPr>
        <p:pic>
          <p:nvPicPr>
            <p:cNvPr id="30" name="Picture 29" descr="P3 all photos Nov 2011 071.jpg"/>
            <p:cNvPicPr>
              <a:picLocks noRot="1" noChangeAspect="1" noMove="1" noResize="1"/>
            </p:cNvPicPr>
            <p:nvPr isPhoto="1"/>
          </p:nvPicPr>
          <p:blipFill>
            <a:blip r:embed="rId11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758" name="Rectangle 5"/>
            <p:cNvSpPr>
              <a:spLocks noChangeArrowheads="1"/>
            </p:cNvSpPr>
            <p:nvPr/>
          </p:nvSpPr>
          <p:spPr bwMode="auto"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31756" name="TextBox 46"/>
          <p:cNvSpPr txBox="1">
            <a:spLocks noChangeArrowheads="1"/>
          </p:cNvSpPr>
          <p:nvPr/>
        </p:nvSpPr>
        <p:spPr bwMode="auto">
          <a:xfrm>
            <a:off x="1098550" y="1571625"/>
            <a:ext cx="6980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600">
                <a:solidFill>
                  <a:prstClr val="white"/>
                </a:solidFill>
                <a:latin typeface="Comic Sans MS" pitchFamily="66" charset="0"/>
              </a:rPr>
              <a:t>In food week we tasted lots of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600">
                <a:solidFill>
                  <a:prstClr val="white"/>
                </a:solidFill>
                <a:latin typeface="Comic Sans MS" pitchFamily="66" charset="0"/>
              </a:rPr>
              <a:t>different foods</a:t>
            </a:r>
          </a:p>
        </p:txBody>
      </p:sp>
    </p:spTree>
    <p:extLst>
      <p:ext uri="{BB962C8B-B14F-4D97-AF65-F5344CB8AC3E}">
        <p14:creationId xmlns:p14="http://schemas.microsoft.com/office/powerpoint/2010/main" val="2404908069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Grp="1" noUngrp="1" noChangeAspect="1"/>
          </p:cNvGrpSpPr>
          <p:nvPr/>
        </p:nvGrpSpPr>
        <p:grpSpPr bwMode="auto">
          <a:xfrm>
            <a:off x="3076575" y="500063"/>
            <a:ext cx="3352800" cy="2870200"/>
            <a:chOff x="5067300" y="457200"/>
            <a:chExt cx="3352800" cy="2870200"/>
          </a:xfrm>
        </p:grpSpPr>
        <p:pic>
          <p:nvPicPr>
            <p:cNvPr id="3" name="Picture 2" descr="P3 all photos Nov 2011 067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788" name="Rectangle 5"/>
            <p:cNvSpPr>
              <a:spLocks noChangeArrowheads="1"/>
            </p:cNvSpPr>
            <p:nvPr/>
          </p:nvSpPr>
          <p:spPr bwMode="auto"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12"/>
          <p:cNvGrpSpPr>
            <a:grpSpLocks noGrp="1" noUngrp="1" noChangeAspect="1"/>
          </p:cNvGrpSpPr>
          <p:nvPr/>
        </p:nvGrpSpPr>
        <p:grpSpPr bwMode="auto">
          <a:xfrm rot="5400000">
            <a:off x="6296026" y="2214562"/>
            <a:ext cx="2838450" cy="2428875"/>
            <a:chOff x="5067300" y="3543300"/>
            <a:chExt cx="3352800" cy="2870200"/>
          </a:xfrm>
        </p:grpSpPr>
        <p:pic>
          <p:nvPicPr>
            <p:cNvPr id="6" name="Picture 5" descr="P3 all photos Nov 2011 069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5067300" y="3543300"/>
              <a:ext cx="3352800" cy="2514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786" name="Rectangle 11"/>
            <p:cNvSpPr>
              <a:spLocks noChangeArrowheads="1"/>
            </p:cNvSpPr>
            <p:nvPr/>
          </p:nvSpPr>
          <p:spPr bwMode="auto">
            <a:xfrm>
              <a:off x="50673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oup 3"/>
          <p:cNvGrpSpPr>
            <a:grpSpLocks noGrp="1" noUngrp="1" noChangeAspect="1"/>
          </p:cNvGrpSpPr>
          <p:nvPr/>
        </p:nvGrpSpPr>
        <p:grpSpPr bwMode="auto">
          <a:xfrm>
            <a:off x="428625" y="4786313"/>
            <a:ext cx="2286000" cy="1957387"/>
            <a:chOff x="723900" y="457200"/>
            <a:chExt cx="3352800" cy="2870200"/>
          </a:xfrm>
        </p:grpSpPr>
        <p:pic>
          <p:nvPicPr>
            <p:cNvPr id="9" name="Picture 8" descr="P3 all photos Nov 2011 078.jpg"/>
            <p:cNvPicPr>
              <a:picLocks noRot="1" noChangeAspect="1" noMove="1" noResize="1"/>
            </p:cNvPicPr>
            <p:nvPr isPhoto="1"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784" name="Rectangle 2"/>
            <p:cNvSpPr>
              <a:spLocks noChangeArrowheads="1"/>
            </p:cNvSpPr>
            <p:nvPr/>
          </p:nvSpPr>
          <p:spPr bwMode="auto">
            <a:xfrm>
              <a:off x="7239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Group 6"/>
          <p:cNvGrpSpPr>
            <a:grpSpLocks noGrp="1" noUngrp="1" noChangeAspect="1"/>
          </p:cNvGrpSpPr>
          <p:nvPr/>
        </p:nvGrpSpPr>
        <p:grpSpPr bwMode="auto">
          <a:xfrm>
            <a:off x="428625" y="2643188"/>
            <a:ext cx="2252663" cy="1928812"/>
            <a:chOff x="5067300" y="457200"/>
            <a:chExt cx="3352800" cy="2870200"/>
          </a:xfrm>
        </p:grpSpPr>
        <p:pic>
          <p:nvPicPr>
            <p:cNvPr id="12" name="Picture 11" descr="P3 all photos Nov 2011 087.jpg"/>
            <p:cNvPicPr>
              <a:picLocks noRot="1" noChangeAspect="1" noMove="1" noResize="1"/>
            </p:cNvPicPr>
            <p:nvPr isPhoto="1"/>
          </p:nvPicPr>
          <p:blipFill>
            <a:blip r:embed="rId5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782" name="Rectangle 5"/>
            <p:cNvSpPr>
              <a:spLocks noChangeArrowheads="1"/>
            </p:cNvSpPr>
            <p:nvPr/>
          </p:nvSpPr>
          <p:spPr bwMode="auto"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14" name="Group 9"/>
          <p:cNvGrpSpPr>
            <a:grpSpLocks noGrp="1" noUngrp="1" noChangeAspect="1"/>
          </p:cNvGrpSpPr>
          <p:nvPr/>
        </p:nvGrpSpPr>
        <p:grpSpPr bwMode="auto">
          <a:xfrm>
            <a:off x="500063" y="500063"/>
            <a:ext cx="2252662" cy="1928812"/>
            <a:chOff x="723900" y="3543300"/>
            <a:chExt cx="3352800" cy="2870200"/>
          </a:xfrm>
        </p:grpSpPr>
        <p:pic>
          <p:nvPicPr>
            <p:cNvPr id="15" name="Picture 14" descr="P3 all photos Nov 2011 088.jpg"/>
            <p:cNvPicPr>
              <a:picLocks noRot="1" noChangeAspect="1" noMove="1" noResize="1"/>
            </p:cNvPicPr>
            <p:nvPr isPhoto="1"/>
          </p:nvPicPr>
          <p:blipFill>
            <a:blip r:embed="rId6" cstate="print">
              <a:lum/>
            </a:blip>
            <a:stretch>
              <a:fillRect/>
            </a:stretch>
          </p:blipFill>
          <p:spPr>
            <a:xfrm>
              <a:off x="723900" y="3543300"/>
              <a:ext cx="3352800" cy="2514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7239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17" name="Group 6"/>
          <p:cNvGrpSpPr>
            <a:grpSpLocks noGrp="1" noUngrp="1" noChangeAspect="1"/>
          </p:cNvGrpSpPr>
          <p:nvPr/>
        </p:nvGrpSpPr>
        <p:grpSpPr bwMode="auto">
          <a:xfrm>
            <a:off x="3000375" y="3929063"/>
            <a:ext cx="3421063" cy="2928937"/>
            <a:chOff x="5067300" y="457200"/>
            <a:chExt cx="3352800" cy="2870200"/>
          </a:xfrm>
        </p:grpSpPr>
        <p:pic>
          <p:nvPicPr>
            <p:cNvPr id="18" name="Picture 17" descr="P3 all photos Nov 2011 095.jpg"/>
            <p:cNvPicPr>
              <a:picLocks noRot="1" noChangeAspect="1" noMove="1" noResize="1"/>
            </p:cNvPicPr>
            <p:nvPr isPhoto="1"/>
          </p:nvPicPr>
          <p:blipFill>
            <a:blip r:embed="rId7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778" name="Rectangle 5"/>
            <p:cNvSpPr>
              <a:spLocks noChangeArrowheads="1"/>
            </p:cNvSpPr>
            <p:nvPr/>
          </p:nvSpPr>
          <p:spPr bwMode="auto"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1600">
                  <a:solidFill>
                    <a:prstClr val="black"/>
                  </a:solidFill>
                  <a:latin typeface="Calibri" pitchFamily="34" charset="0"/>
                </a:rPr>
                <a:t>=</a:t>
              </a: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027363" y="3000375"/>
            <a:ext cx="30448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>
                <a:solidFill>
                  <a:prstClr val="white"/>
                </a:solidFill>
                <a:latin typeface="Comic Sans MS" pitchFamily="66" charset="0"/>
              </a:rPr>
              <a:t>... were let loose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>
                <a:solidFill>
                  <a:prstClr val="white"/>
                </a:solidFill>
                <a:latin typeface="Comic Sans MS" pitchFamily="66" charset="0"/>
              </a:rPr>
              <a:t>with the graters!</a:t>
            </a:r>
          </a:p>
        </p:txBody>
      </p:sp>
    </p:spTree>
    <p:extLst>
      <p:ext uri="{BB962C8B-B14F-4D97-AF65-F5344CB8AC3E}">
        <p14:creationId xmlns:p14="http://schemas.microsoft.com/office/powerpoint/2010/main" val="1121986785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3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Grp="1" noUngrp="1" noChangeAspect="1"/>
          </p:cNvGrpSpPr>
          <p:nvPr/>
        </p:nvGrpSpPr>
        <p:grpSpPr bwMode="auto">
          <a:xfrm rot="5400000">
            <a:off x="-88900" y="333375"/>
            <a:ext cx="1635125" cy="1400175"/>
            <a:chOff x="723900" y="457200"/>
            <a:chExt cx="3352800" cy="2870200"/>
          </a:xfrm>
        </p:grpSpPr>
        <p:pic>
          <p:nvPicPr>
            <p:cNvPr id="3" name="Picture 2" descr="P3 all photos Nov 2011 098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3827" name="Rectangle 2"/>
            <p:cNvSpPr>
              <a:spLocks noChangeArrowheads="1"/>
            </p:cNvSpPr>
            <p:nvPr/>
          </p:nvSpPr>
          <p:spPr bwMode="auto">
            <a:xfrm>
              <a:off x="7239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6"/>
          <p:cNvGrpSpPr>
            <a:grpSpLocks noGrp="1" noUngrp="1" noChangeAspect="1"/>
          </p:cNvGrpSpPr>
          <p:nvPr/>
        </p:nvGrpSpPr>
        <p:grpSpPr bwMode="auto">
          <a:xfrm rot="5400000">
            <a:off x="1455737" y="357188"/>
            <a:ext cx="1616075" cy="1384300"/>
            <a:chOff x="5067300" y="457200"/>
            <a:chExt cx="3352800" cy="2870200"/>
          </a:xfrm>
        </p:grpSpPr>
        <p:pic>
          <p:nvPicPr>
            <p:cNvPr id="6" name="Picture 5" descr="P3 all photos Nov 2011 099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3825" name="Rectangle 5"/>
            <p:cNvSpPr>
              <a:spLocks noChangeArrowheads="1"/>
            </p:cNvSpPr>
            <p:nvPr/>
          </p:nvSpPr>
          <p:spPr bwMode="auto"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oup 9"/>
          <p:cNvGrpSpPr>
            <a:grpSpLocks noGrp="1" noUngrp="1" noChangeAspect="1"/>
          </p:cNvGrpSpPr>
          <p:nvPr/>
        </p:nvGrpSpPr>
        <p:grpSpPr bwMode="auto">
          <a:xfrm>
            <a:off x="428625" y="3336925"/>
            <a:ext cx="2276475" cy="1949450"/>
            <a:chOff x="723900" y="3543300"/>
            <a:chExt cx="3352800" cy="2870200"/>
          </a:xfrm>
        </p:grpSpPr>
        <p:pic>
          <p:nvPicPr>
            <p:cNvPr id="9" name="Picture 8" descr="P3 all photos Nov 2011 100.jpg"/>
            <p:cNvPicPr>
              <a:picLocks noRot="1" noChangeAspect="1" noMove="1" noResize="1"/>
            </p:cNvPicPr>
            <p:nvPr isPhoto="1"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723900" y="35433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3823" name="Rectangle 8"/>
            <p:cNvSpPr>
              <a:spLocks noChangeArrowheads="1"/>
            </p:cNvSpPr>
            <p:nvPr/>
          </p:nvSpPr>
          <p:spPr bwMode="auto">
            <a:xfrm>
              <a:off x="7239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Group 12"/>
          <p:cNvGrpSpPr>
            <a:grpSpLocks noGrp="1" noUngrp="1" noChangeAspect="1"/>
          </p:cNvGrpSpPr>
          <p:nvPr/>
        </p:nvGrpSpPr>
        <p:grpSpPr bwMode="auto">
          <a:xfrm>
            <a:off x="6500813" y="3400425"/>
            <a:ext cx="2286000" cy="1957388"/>
            <a:chOff x="5067300" y="3543300"/>
            <a:chExt cx="3352800" cy="2870200"/>
          </a:xfrm>
        </p:grpSpPr>
        <p:pic>
          <p:nvPicPr>
            <p:cNvPr id="12" name="Picture 11" descr="P3 all photos Nov 2011 101.jpg"/>
            <p:cNvPicPr>
              <a:picLocks noRot="1" noChangeAspect="1" noMove="1" noResize="1"/>
            </p:cNvPicPr>
            <p:nvPr isPhoto="1"/>
          </p:nvPicPr>
          <p:blipFill>
            <a:blip r:embed="rId5" cstate="print">
              <a:lum/>
            </a:blip>
            <a:stretch>
              <a:fillRect/>
            </a:stretch>
          </p:blipFill>
          <p:spPr>
            <a:xfrm>
              <a:off x="5067300" y="35433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3821" name="Rectangle 11"/>
            <p:cNvSpPr>
              <a:spLocks noChangeArrowheads="1"/>
            </p:cNvSpPr>
            <p:nvPr/>
          </p:nvSpPr>
          <p:spPr bwMode="auto">
            <a:xfrm>
              <a:off x="50673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14" name="Group 3"/>
          <p:cNvGrpSpPr>
            <a:grpSpLocks noGrp="1" noUngrp="1" noChangeAspect="1"/>
          </p:cNvGrpSpPr>
          <p:nvPr/>
        </p:nvGrpSpPr>
        <p:grpSpPr bwMode="auto">
          <a:xfrm rot="5400000">
            <a:off x="2905919" y="334169"/>
            <a:ext cx="1641475" cy="1404937"/>
            <a:chOff x="723900" y="457200"/>
            <a:chExt cx="3352800" cy="2870200"/>
          </a:xfrm>
        </p:grpSpPr>
        <p:pic>
          <p:nvPicPr>
            <p:cNvPr id="15" name="Picture 14" descr="P3 all photos Nov 2011 082.jpg"/>
            <p:cNvPicPr>
              <a:picLocks noRot="1" noChangeAspect="1" noMove="1" noResize="1"/>
            </p:cNvPicPr>
            <p:nvPr isPhoto="1"/>
          </p:nvPicPr>
          <p:blipFill>
            <a:blip r:embed="rId6" cstate="print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3819" name="Rectangle 2"/>
            <p:cNvSpPr>
              <a:spLocks noChangeArrowheads="1"/>
            </p:cNvSpPr>
            <p:nvPr/>
          </p:nvSpPr>
          <p:spPr bwMode="auto">
            <a:xfrm>
              <a:off x="7239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17" name="Group 12"/>
          <p:cNvGrpSpPr>
            <a:grpSpLocks noGrp="1" noUngrp="1" noChangeAspect="1"/>
          </p:cNvGrpSpPr>
          <p:nvPr/>
        </p:nvGrpSpPr>
        <p:grpSpPr bwMode="auto">
          <a:xfrm rot="5400000">
            <a:off x="5882482" y="332581"/>
            <a:ext cx="1643062" cy="1406525"/>
            <a:chOff x="5067300" y="3543300"/>
            <a:chExt cx="3352800" cy="2870200"/>
          </a:xfrm>
        </p:grpSpPr>
        <p:pic>
          <p:nvPicPr>
            <p:cNvPr id="18" name="Picture 17" descr="P3 all photos Nov 2011 081.jpg"/>
            <p:cNvPicPr>
              <a:picLocks noRot="1" noChangeAspect="1" noMove="1" noResize="1"/>
            </p:cNvPicPr>
            <p:nvPr isPhoto="1"/>
          </p:nvPicPr>
          <p:blipFill>
            <a:blip r:embed="rId7" cstate="print">
              <a:lum/>
            </a:blip>
            <a:stretch>
              <a:fillRect/>
            </a:stretch>
          </p:blipFill>
          <p:spPr>
            <a:xfrm>
              <a:off x="5067300" y="35433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3817" name="Rectangle 11"/>
            <p:cNvSpPr>
              <a:spLocks noChangeArrowheads="1"/>
            </p:cNvSpPr>
            <p:nvPr/>
          </p:nvSpPr>
          <p:spPr bwMode="auto">
            <a:xfrm>
              <a:off x="50673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20" name="Group 3"/>
          <p:cNvGrpSpPr>
            <a:grpSpLocks noGrp="1" noUngrp="1" noChangeAspect="1"/>
          </p:cNvGrpSpPr>
          <p:nvPr/>
        </p:nvGrpSpPr>
        <p:grpSpPr bwMode="auto">
          <a:xfrm>
            <a:off x="2895600" y="3987800"/>
            <a:ext cx="3352800" cy="2870200"/>
            <a:chOff x="723900" y="457200"/>
            <a:chExt cx="3352800" cy="2870200"/>
          </a:xfrm>
        </p:grpSpPr>
        <p:pic>
          <p:nvPicPr>
            <p:cNvPr id="21" name="Picture 20" descr="P3 all photos Nov 2011 090.jpg"/>
            <p:cNvPicPr>
              <a:picLocks noRot="1" noChangeAspect="1" noMove="1" noResize="1"/>
            </p:cNvPicPr>
            <p:nvPr isPhoto="1"/>
          </p:nvPicPr>
          <p:blipFill>
            <a:blip r:embed="rId8" cstate="print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3815" name="Rectangle 2"/>
            <p:cNvSpPr>
              <a:spLocks noChangeArrowheads="1"/>
            </p:cNvSpPr>
            <p:nvPr/>
          </p:nvSpPr>
          <p:spPr bwMode="auto">
            <a:xfrm>
              <a:off x="7239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33801" name="TextBox 22"/>
          <p:cNvSpPr txBox="1">
            <a:spLocks noChangeArrowheads="1"/>
          </p:cNvSpPr>
          <p:nvPr/>
        </p:nvSpPr>
        <p:spPr bwMode="auto">
          <a:xfrm>
            <a:off x="1060450" y="2500313"/>
            <a:ext cx="7334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>
                <a:solidFill>
                  <a:prstClr val="white"/>
                </a:solidFill>
                <a:latin typeface="Comic Sans MS" pitchFamily="66" charset="0"/>
              </a:rPr>
              <a:t>and learned how to chop vegetables safely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>
                <a:solidFill>
                  <a:prstClr val="white"/>
                </a:solidFill>
                <a:latin typeface="Comic Sans MS" pitchFamily="66" charset="0"/>
              </a:rPr>
              <a:t> </a:t>
            </a:r>
          </a:p>
        </p:txBody>
      </p:sp>
      <p:grpSp>
        <p:nvGrpSpPr>
          <p:cNvPr id="24" name="Group 6"/>
          <p:cNvGrpSpPr>
            <a:grpSpLocks noGrp="1" noUngrp="1" noChangeAspect="1"/>
          </p:cNvGrpSpPr>
          <p:nvPr/>
        </p:nvGrpSpPr>
        <p:grpSpPr bwMode="auto">
          <a:xfrm rot="5400000">
            <a:off x="4380707" y="334169"/>
            <a:ext cx="1668462" cy="1428750"/>
            <a:chOff x="5067300" y="457200"/>
            <a:chExt cx="3352800" cy="2870200"/>
          </a:xfrm>
        </p:grpSpPr>
        <p:pic>
          <p:nvPicPr>
            <p:cNvPr id="25" name="Picture 24" descr="P3 all photos Nov 2011 083.jpg"/>
            <p:cNvPicPr>
              <a:picLocks noRot="1" noChangeAspect="1" noMove="1" noResize="1"/>
            </p:cNvPicPr>
            <p:nvPr isPhoto="1"/>
          </p:nvPicPr>
          <p:blipFill>
            <a:blip r:embed="rId9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3813" name="Rectangle 5"/>
            <p:cNvSpPr>
              <a:spLocks noChangeArrowheads="1"/>
            </p:cNvSpPr>
            <p:nvPr/>
          </p:nvSpPr>
          <p:spPr bwMode="auto"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27" name="Group 9"/>
          <p:cNvGrpSpPr>
            <a:grpSpLocks noGrp="1" noUngrp="1" noChangeAspect="1"/>
          </p:cNvGrpSpPr>
          <p:nvPr/>
        </p:nvGrpSpPr>
        <p:grpSpPr bwMode="auto">
          <a:xfrm rot="5400000">
            <a:off x="7396163" y="333375"/>
            <a:ext cx="1652587" cy="1414463"/>
            <a:chOff x="723900" y="3543300"/>
            <a:chExt cx="3352800" cy="2870200"/>
          </a:xfrm>
        </p:grpSpPr>
        <p:pic>
          <p:nvPicPr>
            <p:cNvPr id="28" name="Picture 27" descr="P3 all photos Nov 2011 084.jpg"/>
            <p:cNvPicPr>
              <a:picLocks noRot="1" noChangeAspect="1" noMove="1" noResize="1"/>
            </p:cNvPicPr>
            <p:nvPr isPhoto="1"/>
          </p:nvPicPr>
          <p:blipFill>
            <a:blip r:embed="rId10" cstate="print">
              <a:lum/>
            </a:blip>
            <a:stretch>
              <a:fillRect/>
            </a:stretch>
          </p:blipFill>
          <p:spPr>
            <a:xfrm>
              <a:off x="723900" y="35433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3811" name="Rectangle 8"/>
            <p:cNvSpPr>
              <a:spLocks noChangeArrowheads="1"/>
            </p:cNvSpPr>
            <p:nvPr/>
          </p:nvSpPr>
          <p:spPr bwMode="auto">
            <a:xfrm>
              <a:off x="7239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30" name="Group 9"/>
          <p:cNvGrpSpPr>
            <a:grpSpLocks noGrp="1" noUngrp="1" noChangeAspect="1"/>
          </p:cNvGrpSpPr>
          <p:nvPr/>
        </p:nvGrpSpPr>
        <p:grpSpPr bwMode="auto">
          <a:xfrm>
            <a:off x="714375" y="5472113"/>
            <a:ext cx="1452563" cy="1243012"/>
            <a:chOff x="723900" y="3543300"/>
            <a:chExt cx="3352800" cy="2870200"/>
          </a:xfrm>
        </p:grpSpPr>
        <p:pic>
          <p:nvPicPr>
            <p:cNvPr id="31" name="Picture 30" descr="P3 all photos Nov 2011 072.jpg"/>
            <p:cNvPicPr>
              <a:picLocks noRot="1" noChangeAspect="1" noMove="1" noResize="1"/>
            </p:cNvPicPr>
            <p:nvPr isPhoto="1"/>
          </p:nvPicPr>
          <p:blipFill>
            <a:blip r:embed="rId11" cstate="print">
              <a:lum/>
            </a:blip>
            <a:stretch>
              <a:fillRect/>
            </a:stretch>
          </p:blipFill>
          <p:spPr>
            <a:xfrm>
              <a:off x="723900" y="35433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3809" name="Rectangle 8"/>
            <p:cNvSpPr>
              <a:spLocks noChangeArrowheads="1"/>
            </p:cNvSpPr>
            <p:nvPr/>
          </p:nvSpPr>
          <p:spPr bwMode="auto">
            <a:xfrm>
              <a:off x="7239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33" name="Group 12"/>
          <p:cNvGrpSpPr>
            <a:grpSpLocks noGrp="1" noUngrp="1" noChangeAspect="1"/>
          </p:cNvGrpSpPr>
          <p:nvPr/>
        </p:nvGrpSpPr>
        <p:grpSpPr bwMode="auto">
          <a:xfrm>
            <a:off x="7048500" y="5472113"/>
            <a:ext cx="1452563" cy="1243012"/>
            <a:chOff x="5067300" y="3543300"/>
            <a:chExt cx="3352800" cy="2870200"/>
          </a:xfrm>
        </p:grpSpPr>
        <p:pic>
          <p:nvPicPr>
            <p:cNvPr id="34" name="Picture 33" descr="P3 all photos Nov 2011 073.jpg"/>
            <p:cNvPicPr>
              <a:picLocks noRot="1" noChangeAspect="1" noMove="1" noResize="1"/>
            </p:cNvPicPr>
            <p:nvPr isPhoto="1"/>
          </p:nvPicPr>
          <p:blipFill>
            <a:blip r:embed="rId12" cstate="print">
              <a:lum/>
            </a:blip>
            <a:stretch>
              <a:fillRect/>
            </a:stretch>
          </p:blipFill>
          <p:spPr>
            <a:xfrm>
              <a:off x="5067300" y="35433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3807" name="Rectangle 11"/>
            <p:cNvSpPr>
              <a:spLocks noChangeArrowheads="1"/>
            </p:cNvSpPr>
            <p:nvPr/>
          </p:nvSpPr>
          <p:spPr bwMode="auto">
            <a:xfrm>
              <a:off x="50673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88526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3"/>
          <p:cNvGrpSpPr>
            <a:grpSpLocks noGrp="1" noUngrp="1" noChangeAspect="1"/>
          </p:cNvGrpSpPr>
          <p:nvPr/>
        </p:nvGrpSpPr>
        <p:grpSpPr bwMode="auto">
          <a:xfrm rot="5041804">
            <a:off x="119063" y="457200"/>
            <a:ext cx="3352800" cy="2870200"/>
            <a:chOff x="723900" y="457200"/>
            <a:chExt cx="3352800" cy="2870200"/>
          </a:xfrm>
        </p:grpSpPr>
        <p:pic>
          <p:nvPicPr>
            <p:cNvPr id="3" name="Picture 2" descr="P3 all photos Nov 2011 058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4833" name="Rectangle 2"/>
            <p:cNvSpPr>
              <a:spLocks noChangeArrowheads="1"/>
            </p:cNvSpPr>
            <p:nvPr/>
          </p:nvSpPr>
          <p:spPr bwMode="auto">
            <a:xfrm>
              <a:off x="7239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34819" name="Group 12"/>
          <p:cNvGrpSpPr>
            <a:grpSpLocks noGrp="1" noUngrp="1" noChangeAspect="1"/>
          </p:cNvGrpSpPr>
          <p:nvPr/>
        </p:nvGrpSpPr>
        <p:grpSpPr bwMode="auto">
          <a:xfrm rot="-344188">
            <a:off x="582613" y="4006850"/>
            <a:ext cx="3279775" cy="2808288"/>
            <a:chOff x="5067300" y="3543300"/>
            <a:chExt cx="3352800" cy="2870200"/>
          </a:xfrm>
        </p:grpSpPr>
        <p:pic>
          <p:nvPicPr>
            <p:cNvPr id="6" name="Picture 5" descr="P3 all photos Nov 2011 057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5067300" y="35433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0673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34820" name="Group 9"/>
          <p:cNvGrpSpPr>
            <a:grpSpLocks noGrp="1" noUngrp="1" noChangeAspect="1"/>
          </p:cNvGrpSpPr>
          <p:nvPr/>
        </p:nvGrpSpPr>
        <p:grpSpPr bwMode="auto">
          <a:xfrm>
            <a:off x="3643313" y="142875"/>
            <a:ext cx="2490787" cy="2132013"/>
            <a:chOff x="723900" y="3543300"/>
            <a:chExt cx="3352800" cy="2870200"/>
          </a:xfrm>
        </p:grpSpPr>
        <p:pic>
          <p:nvPicPr>
            <p:cNvPr id="9" name="Picture 8" descr="P3 all photos Nov 2011 056.jpg"/>
            <p:cNvPicPr>
              <a:picLocks noRot="1" noChangeAspect="1" noMove="1" noResize="1"/>
            </p:cNvPicPr>
            <p:nvPr isPhoto="1"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723900" y="35433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4829" name="Rectangle 8"/>
            <p:cNvSpPr>
              <a:spLocks noChangeArrowheads="1"/>
            </p:cNvSpPr>
            <p:nvPr/>
          </p:nvSpPr>
          <p:spPr bwMode="auto">
            <a:xfrm>
              <a:off x="7239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34821" name="Group 6"/>
          <p:cNvGrpSpPr>
            <a:grpSpLocks noGrp="1" noUngrp="1" noChangeAspect="1"/>
          </p:cNvGrpSpPr>
          <p:nvPr/>
        </p:nvGrpSpPr>
        <p:grpSpPr bwMode="auto">
          <a:xfrm>
            <a:off x="4286250" y="2147888"/>
            <a:ext cx="2468563" cy="2112962"/>
            <a:chOff x="5067300" y="457200"/>
            <a:chExt cx="3352800" cy="2870200"/>
          </a:xfrm>
        </p:grpSpPr>
        <p:pic>
          <p:nvPicPr>
            <p:cNvPr id="12" name="Picture 11" descr="P3 all photos Nov 2011 063.jpg"/>
            <p:cNvPicPr>
              <a:picLocks noRot="1" noChangeAspect="1" noMove="1" noResize="1"/>
            </p:cNvPicPr>
            <p:nvPr isPhoto="1"/>
          </p:nvPicPr>
          <p:blipFill>
            <a:blip r:embed="rId5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4827" name="Rectangle 5"/>
            <p:cNvSpPr>
              <a:spLocks noChangeArrowheads="1"/>
            </p:cNvSpPr>
            <p:nvPr/>
          </p:nvSpPr>
          <p:spPr bwMode="auto"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86250" y="4357688"/>
            <a:ext cx="48688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4800">
                <a:solidFill>
                  <a:prstClr val="white"/>
                </a:solidFill>
                <a:latin typeface="Comic Sans MS" pitchFamily="66" charset="0"/>
              </a:rPr>
              <a:t>Murrayfield!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4800">
                <a:solidFill>
                  <a:prstClr val="white"/>
                </a:solidFill>
                <a:latin typeface="Comic Sans MS" pitchFamily="66" charset="0"/>
              </a:rPr>
              <a:t>Where we never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4800">
                <a:solidFill>
                  <a:prstClr val="white"/>
                </a:solidFill>
                <a:latin typeface="Comic Sans MS" pitchFamily="66" charset="0"/>
              </a:rPr>
              <a:t>stop learning!</a:t>
            </a:r>
          </a:p>
        </p:txBody>
      </p:sp>
      <p:grpSp>
        <p:nvGrpSpPr>
          <p:cNvPr id="15" name="Group 3"/>
          <p:cNvGrpSpPr>
            <a:grpSpLocks noGrp="1" noUngrp="1" noChangeAspect="1"/>
          </p:cNvGrpSpPr>
          <p:nvPr/>
        </p:nvGrpSpPr>
        <p:grpSpPr bwMode="auto">
          <a:xfrm rot="5400000">
            <a:off x="6149975" y="501650"/>
            <a:ext cx="3079750" cy="2635250"/>
            <a:chOff x="723900" y="457200"/>
            <a:chExt cx="3352800" cy="2870200"/>
          </a:xfrm>
        </p:grpSpPr>
        <p:pic>
          <p:nvPicPr>
            <p:cNvPr id="16" name="Picture 15" descr="P3 all photos Nov 2011 254.jpg"/>
            <p:cNvPicPr>
              <a:picLocks noRot="1" noChangeAspect="1" noMove="1" noResize="1"/>
            </p:cNvPicPr>
            <p:nvPr isPhoto="1"/>
          </p:nvPicPr>
          <p:blipFill>
            <a:blip r:embed="rId6" cstate="print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  <a:softEdge rad="127000"/>
            </a:effectLst>
          </p:spPr>
        </p:pic>
        <p:sp>
          <p:nvSpPr>
            <p:cNvPr id="34825" name="Rectangle 2"/>
            <p:cNvSpPr>
              <a:spLocks noChangeArrowheads="1"/>
            </p:cNvSpPr>
            <p:nvPr/>
          </p:nvSpPr>
          <p:spPr bwMode="auto">
            <a:xfrm>
              <a:off x="7239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162959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Grp="1" noUngrp="1" noChangeAspect="1"/>
          </p:cNvGrpSpPr>
          <p:nvPr/>
        </p:nvGrpSpPr>
        <p:grpSpPr bwMode="auto">
          <a:xfrm>
            <a:off x="723900" y="457200"/>
            <a:ext cx="3352800" cy="2870200"/>
            <a:chOff x="723900" y="457200"/>
            <a:chExt cx="3352800" cy="2870200"/>
          </a:xfrm>
        </p:grpSpPr>
        <p:pic>
          <p:nvPicPr>
            <p:cNvPr id="2" name="Picture 1" descr="P3 all photos April 2012 196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156" name="Rectangle 2"/>
            <p:cNvSpPr>
              <a:spLocks noChangeArrowheads="1"/>
            </p:cNvSpPr>
            <p:nvPr/>
          </p:nvSpPr>
          <p:spPr bwMode="auto">
            <a:xfrm>
              <a:off x="7239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6"/>
          <p:cNvGrpSpPr>
            <a:grpSpLocks noGrp="1" noUngrp="1" noChangeAspect="1"/>
          </p:cNvGrpSpPr>
          <p:nvPr/>
        </p:nvGrpSpPr>
        <p:grpSpPr bwMode="auto">
          <a:xfrm>
            <a:off x="5000625" y="3714750"/>
            <a:ext cx="3352800" cy="2870200"/>
            <a:chOff x="5067300" y="457200"/>
            <a:chExt cx="3352800" cy="2870200"/>
          </a:xfrm>
        </p:grpSpPr>
        <p:pic>
          <p:nvPicPr>
            <p:cNvPr id="5" name="Picture 4" descr="P3 all photos April 2012 198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154" name="Rectangle 5"/>
            <p:cNvSpPr>
              <a:spLocks noChangeArrowheads="1"/>
            </p:cNvSpPr>
            <p:nvPr/>
          </p:nvSpPr>
          <p:spPr bwMode="auto"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9"/>
          <p:cNvGrpSpPr>
            <a:grpSpLocks noGrp="1" noUngrp="1" noChangeAspect="1"/>
          </p:cNvGrpSpPr>
          <p:nvPr/>
        </p:nvGrpSpPr>
        <p:grpSpPr bwMode="auto">
          <a:xfrm>
            <a:off x="723900" y="3543300"/>
            <a:ext cx="3352800" cy="2870200"/>
            <a:chOff x="723900" y="3543300"/>
            <a:chExt cx="3352800" cy="2870200"/>
          </a:xfrm>
        </p:grpSpPr>
        <p:pic>
          <p:nvPicPr>
            <p:cNvPr id="8" name="Picture 7" descr="P3 all photos April 2012 201.jpg"/>
            <p:cNvPicPr>
              <a:picLocks noRot="1" noChangeAspect="1" noMove="1" noResize="1"/>
            </p:cNvPicPr>
            <p:nvPr isPhoto="1"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723900" y="35433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7239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4708525" y="2667000"/>
            <a:ext cx="3987800" cy="646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rgbClr val="FFFF00"/>
                </a:solidFill>
                <a:latin typeface="Catchup" pitchFamily="2" charset="0"/>
              </a:rPr>
              <a:t>When the weather was nice, we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rgbClr val="FFFF00"/>
                </a:solidFill>
                <a:latin typeface="Catchup" pitchFamily="2" charset="0"/>
              </a:rPr>
              <a:t>enjoyed learning outside</a:t>
            </a:r>
          </a:p>
        </p:txBody>
      </p:sp>
      <p:pic>
        <p:nvPicPr>
          <p:cNvPr id="7179" name="Picture 11" descr="C:\Documents and Settings\pauline.millar\Local Settings\Temporary Internet Files\Content.IE5\D55Q5SM2\MC90044040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324138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Grp="1" noUngrp="1" noChangeAspect="1"/>
          </p:cNvGrpSpPr>
          <p:nvPr/>
        </p:nvGrpSpPr>
        <p:grpSpPr bwMode="auto">
          <a:xfrm>
            <a:off x="152400" y="71438"/>
            <a:ext cx="2133600" cy="1643062"/>
            <a:chOff x="723900" y="457200"/>
            <a:chExt cx="3352800" cy="2870200"/>
          </a:xfrm>
        </p:grpSpPr>
        <p:pic>
          <p:nvPicPr>
            <p:cNvPr id="2" name="Picture 1" descr="P3 all photos April 2012 183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7204" name="Rectangle 2"/>
            <p:cNvSpPr>
              <a:spLocks noChangeArrowheads="1"/>
            </p:cNvSpPr>
            <p:nvPr/>
          </p:nvSpPr>
          <p:spPr bwMode="auto">
            <a:xfrm>
              <a:off x="7239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7171" name="Group 6"/>
          <p:cNvGrpSpPr>
            <a:grpSpLocks noGrp="1" noUngrp="1" noChangeAspect="1"/>
          </p:cNvGrpSpPr>
          <p:nvPr/>
        </p:nvGrpSpPr>
        <p:grpSpPr bwMode="auto">
          <a:xfrm>
            <a:off x="2428875" y="71438"/>
            <a:ext cx="2000250" cy="1712912"/>
            <a:chOff x="5067300" y="457200"/>
            <a:chExt cx="3352800" cy="2870200"/>
          </a:xfrm>
        </p:grpSpPr>
        <p:pic>
          <p:nvPicPr>
            <p:cNvPr id="5" name="Picture 4" descr="P3 all photos April 2012 184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7202" name="Rectangle 5"/>
            <p:cNvSpPr>
              <a:spLocks noChangeArrowheads="1"/>
            </p:cNvSpPr>
            <p:nvPr/>
          </p:nvSpPr>
          <p:spPr bwMode="auto"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7172" name="Group 9"/>
          <p:cNvGrpSpPr>
            <a:grpSpLocks noGrp="1" noUngrp="1" noChangeAspect="1"/>
          </p:cNvGrpSpPr>
          <p:nvPr/>
        </p:nvGrpSpPr>
        <p:grpSpPr bwMode="auto">
          <a:xfrm>
            <a:off x="142875" y="1643063"/>
            <a:ext cx="2143125" cy="1835150"/>
            <a:chOff x="723900" y="3543300"/>
            <a:chExt cx="3352800" cy="2870200"/>
          </a:xfrm>
        </p:grpSpPr>
        <p:pic>
          <p:nvPicPr>
            <p:cNvPr id="8" name="Picture 7" descr="P3 all photos April 2012 185.jpg"/>
            <p:cNvPicPr>
              <a:picLocks noRot="1" noChangeAspect="1" noMove="1" noResize="1"/>
            </p:cNvPicPr>
            <p:nvPr isPhoto="1"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723900" y="35433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7200" name="Rectangle 8"/>
            <p:cNvSpPr>
              <a:spLocks noChangeArrowheads="1"/>
            </p:cNvSpPr>
            <p:nvPr/>
          </p:nvSpPr>
          <p:spPr bwMode="auto">
            <a:xfrm>
              <a:off x="7239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12"/>
          <p:cNvGrpSpPr>
            <a:grpSpLocks noGrp="1" noUngrp="1" noChangeAspect="1"/>
          </p:cNvGrpSpPr>
          <p:nvPr/>
        </p:nvGrpSpPr>
        <p:grpSpPr bwMode="auto">
          <a:xfrm>
            <a:off x="142875" y="3286125"/>
            <a:ext cx="2133600" cy="1827213"/>
            <a:chOff x="5067300" y="3543300"/>
            <a:chExt cx="3352800" cy="2870200"/>
          </a:xfrm>
        </p:grpSpPr>
        <p:pic>
          <p:nvPicPr>
            <p:cNvPr id="15" name="Picture 14" descr="P3 all photos April 2012 182.jpg"/>
            <p:cNvPicPr>
              <a:picLocks noRot="1" noChangeAspect="1" noMove="1" noResize="1"/>
            </p:cNvPicPr>
            <p:nvPr isPhoto="1"/>
          </p:nvPicPr>
          <p:blipFill>
            <a:blip r:embed="rId5" cstate="print">
              <a:lum/>
            </a:blip>
            <a:stretch>
              <a:fillRect/>
            </a:stretch>
          </p:blipFill>
          <p:spPr>
            <a:xfrm>
              <a:off x="5067300" y="35433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7198" name="Rectangle 11"/>
            <p:cNvSpPr>
              <a:spLocks noChangeArrowheads="1"/>
            </p:cNvSpPr>
            <p:nvPr/>
          </p:nvSpPr>
          <p:spPr bwMode="auto">
            <a:xfrm>
              <a:off x="50673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7174" name="Group 9"/>
          <p:cNvGrpSpPr>
            <a:grpSpLocks noGrp="1" noUngrp="1" noChangeAspect="1"/>
          </p:cNvGrpSpPr>
          <p:nvPr/>
        </p:nvGrpSpPr>
        <p:grpSpPr bwMode="auto">
          <a:xfrm>
            <a:off x="71438" y="5072063"/>
            <a:ext cx="2157412" cy="1846262"/>
            <a:chOff x="723900" y="3543300"/>
            <a:chExt cx="3352800" cy="2870200"/>
          </a:xfrm>
        </p:grpSpPr>
        <p:pic>
          <p:nvPicPr>
            <p:cNvPr id="18" name="Picture 17" descr="P3 all photos April 2012 180.jpg"/>
            <p:cNvPicPr>
              <a:picLocks noRot="1" noChangeAspect="1" noMove="1" noResize="1"/>
            </p:cNvPicPr>
            <p:nvPr isPhoto="1"/>
          </p:nvPicPr>
          <p:blipFill>
            <a:blip r:embed="rId6" cstate="print">
              <a:lum/>
            </a:blip>
            <a:stretch>
              <a:fillRect/>
            </a:stretch>
          </p:blipFill>
          <p:spPr>
            <a:xfrm>
              <a:off x="723900" y="35433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7196" name="Rectangle 8"/>
            <p:cNvSpPr>
              <a:spLocks noChangeArrowheads="1"/>
            </p:cNvSpPr>
            <p:nvPr/>
          </p:nvSpPr>
          <p:spPr bwMode="auto">
            <a:xfrm>
              <a:off x="7239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6"/>
          <p:cNvGrpSpPr>
            <a:grpSpLocks noGrp="1" noUngrp="1" noChangeAspect="1"/>
          </p:cNvGrpSpPr>
          <p:nvPr/>
        </p:nvGrpSpPr>
        <p:grpSpPr bwMode="auto">
          <a:xfrm>
            <a:off x="2352675" y="5091113"/>
            <a:ext cx="2076450" cy="1776412"/>
            <a:chOff x="5067300" y="457200"/>
            <a:chExt cx="3352800" cy="2870200"/>
          </a:xfrm>
        </p:grpSpPr>
        <p:pic>
          <p:nvPicPr>
            <p:cNvPr id="21" name="Picture 20" descr="P3 all photos April 2012 179.jpg"/>
            <p:cNvPicPr>
              <a:picLocks noRot="1" noChangeAspect="1" noMove="1" noResize="1"/>
            </p:cNvPicPr>
            <p:nvPr isPhoto="1"/>
          </p:nvPicPr>
          <p:blipFill>
            <a:blip r:embed="rId7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7194" name="Rectangle 5"/>
            <p:cNvSpPr>
              <a:spLocks noChangeArrowheads="1"/>
            </p:cNvSpPr>
            <p:nvPr/>
          </p:nvSpPr>
          <p:spPr bwMode="auto"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7176" name="Group 3"/>
          <p:cNvGrpSpPr>
            <a:grpSpLocks noGrp="1" noUngrp="1" noChangeAspect="1"/>
          </p:cNvGrpSpPr>
          <p:nvPr/>
        </p:nvGrpSpPr>
        <p:grpSpPr bwMode="auto">
          <a:xfrm>
            <a:off x="4714875" y="5156200"/>
            <a:ext cx="2071688" cy="1773238"/>
            <a:chOff x="723900" y="457200"/>
            <a:chExt cx="3352800" cy="2870200"/>
          </a:xfrm>
        </p:grpSpPr>
        <p:pic>
          <p:nvPicPr>
            <p:cNvPr id="24" name="Picture 23" descr="P3 all photos April 2012 176.jpg"/>
            <p:cNvPicPr>
              <a:picLocks noRot="1" noChangeAspect="1" noMove="1" noResize="1"/>
            </p:cNvPicPr>
            <p:nvPr isPhoto="1"/>
          </p:nvPicPr>
          <p:blipFill>
            <a:blip r:embed="rId8" cstate="print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7192" name="Rectangle 2"/>
            <p:cNvSpPr>
              <a:spLocks noChangeArrowheads="1"/>
            </p:cNvSpPr>
            <p:nvPr/>
          </p:nvSpPr>
          <p:spPr bwMode="auto">
            <a:xfrm>
              <a:off x="7239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3"/>
          <p:cNvGrpSpPr>
            <a:grpSpLocks noGrp="1" noUngrp="1" noChangeAspect="1"/>
          </p:cNvGrpSpPr>
          <p:nvPr/>
        </p:nvGrpSpPr>
        <p:grpSpPr bwMode="auto">
          <a:xfrm>
            <a:off x="4711700" y="71438"/>
            <a:ext cx="2003425" cy="1714500"/>
            <a:chOff x="723900" y="457200"/>
            <a:chExt cx="3352800" cy="2870200"/>
          </a:xfrm>
        </p:grpSpPr>
        <p:pic>
          <p:nvPicPr>
            <p:cNvPr id="27" name="Picture 26" descr="P3 all photos April 2012 170.jpg"/>
            <p:cNvPicPr>
              <a:picLocks noRot="1" noChangeAspect="1" noMove="1" noResize="1"/>
            </p:cNvPicPr>
            <p:nvPr isPhoto="1"/>
          </p:nvPicPr>
          <p:blipFill>
            <a:blip r:embed="rId9" cstate="print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7190" name="Rectangle 2"/>
            <p:cNvSpPr>
              <a:spLocks noChangeArrowheads="1"/>
            </p:cNvSpPr>
            <p:nvPr/>
          </p:nvSpPr>
          <p:spPr bwMode="auto">
            <a:xfrm>
              <a:off x="7239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>
            <a:grpSpLocks noGrp="1" noUngrp="1" noChangeAspect="1"/>
          </p:cNvGrpSpPr>
          <p:nvPr/>
        </p:nvGrpSpPr>
        <p:grpSpPr bwMode="auto">
          <a:xfrm>
            <a:off x="6929438" y="5156200"/>
            <a:ext cx="2071687" cy="1773238"/>
            <a:chOff x="5067300" y="3543300"/>
            <a:chExt cx="3352800" cy="2870200"/>
          </a:xfrm>
        </p:grpSpPr>
        <p:pic>
          <p:nvPicPr>
            <p:cNvPr id="30" name="Picture 29" descr="P3 all photos April 2012 174.jpg"/>
            <p:cNvPicPr>
              <a:picLocks noRot="1" noChangeAspect="1" noMove="1" noResize="1"/>
            </p:cNvPicPr>
            <p:nvPr isPhoto="1"/>
          </p:nvPicPr>
          <p:blipFill>
            <a:blip r:embed="rId10" cstate="print">
              <a:lum/>
            </a:blip>
            <a:stretch>
              <a:fillRect/>
            </a:stretch>
          </p:blipFill>
          <p:spPr>
            <a:xfrm>
              <a:off x="5067300" y="35433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7188" name="Rectangle 11"/>
            <p:cNvSpPr>
              <a:spLocks noChangeArrowheads="1"/>
            </p:cNvSpPr>
            <p:nvPr/>
          </p:nvSpPr>
          <p:spPr bwMode="auto">
            <a:xfrm>
              <a:off x="50673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7179" name="Group 9"/>
          <p:cNvGrpSpPr>
            <a:grpSpLocks noGrp="1" noUngrp="1" noChangeAspect="1"/>
          </p:cNvGrpSpPr>
          <p:nvPr/>
        </p:nvGrpSpPr>
        <p:grpSpPr bwMode="auto">
          <a:xfrm>
            <a:off x="6858000" y="84138"/>
            <a:ext cx="2000250" cy="1711325"/>
            <a:chOff x="723900" y="3543300"/>
            <a:chExt cx="3352800" cy="2870200"/>
          </a:xfrm>
        </p:grpSpPr>
        <p:pic>
          <p:nvPicPr>
            <p:cNvPr id="33" name="Picture 32" descr="P3 all photos April 2012 173.jpg"/>
            <p:cNvPicPr>
              <a:picLocks noRot="1" noChangeAspect="1" noMove="1" noResize="1"/>
            </p:cNvPicPr>
            <p:nvPr isPhoto="1"/>
          </p:nvPicPr>
          <p:blipFill>
            <a:blip r:embed="rId11" cstate="print">
              <a:lum/>
            </a:blip>
            <a:stretch>
              <a:fillRect/>
            </a:stretch>
          </p:blipFill>
          <p:spPr>
            <a:xfrm>
              <a:off x="723900" y="35433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7186" name="Rectangle 8"/>
            <p:cNvSpPr>
              <a:spLocks noChangeArrowheads="1"/>
            </p:cNvSpPr>
            <p:nvPr/>
          </p:nvSpPr>
          <p:spPr bwMode="auto">
            <a:xfrm>
              <a:off x="7239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7180" name="Group 6"/>
          <p:cNvGrpSpPr>
            <a:grpSpLocks noGrp="1" noUngrp="1" noChangeAspect="1"/>
          </p:cNvGrpSpPr>
          <p:nvPr/>
        </p:nvGrpSpPr>
        <p:grpSpPr bwMode="auto">
          <a:xfrm>
            <a:off x="2424113" y="2428875"/>
            <a:ext cx="2147887" cy="1838325"/>
            <a:chOff x="5067300" y="457200"/>
            <a:chExt cx="3352800" cy="2870200"/>
          </a:xfrm>
        </p:grpSpPr>
        <p:pic>
          <p:nvPicPr>
            <p:cNvPr id="36" name="Picture 35" descr="P3 all photos April 2012 171.jpg"/>
            <p:cNvPicPr>
              <a:picLocks noRot="1" noChangeAspect="1" noMove="1" noResize="1"/>
            </p:cNvPicPr>
            <p:nvPr isPhoto="1"/>
          </p:nvPicPr>
          <p:blipFill>
            <a:blip r:embed="rId12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7184" name="Rectangle 5"/>
            <p:cNvSpPr>
              <a:spLocks noChangeArrowheads="1"/>
            </p:cNvSpPr>
            <p:nvPr/>
          </p:nvSpPr>
          <p:spPr bwMode="auto"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sp>
        <p:nvSpPr>
          <p:cNvPr id="7181" name="TextBox 37"/>
          <p:cNvSpPr txBox="1">
            <a:spLocks noChangeArrowheads="1"/>
          </p:cNvSpPr>
          <p:nvPr/>
        </p:nvSpPr>
        <p:spPr bwMode="auto">
          <a:xfrm>
            <a:off x="4714875" y="2682875"/>
            <a:ext cx="42370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prstClr val="black"/>
                </a:solidFill>
                <a:latin typeface="Catchup" pitchFamily="2" charset="0"/>
              </a:rPr>
              <a:t>We used our bodies to make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prstClr val="black"/>
                </a:solidFill>
                <a:latin typeface="Catchup" pitchFamily="2" charset="0"/>
              </a:rPr>
              <a:t>pictures of different angles.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800">
              <a:solidFill>
                <a:prstClr val="black"/>
              </a:solidFill>
              <a:latin typeface="Catchup" pitchFamily="2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prstClr val="black"/>
                </a:solidFill>
                <a:latin typeface="Catchup" pitchFamily="2" charset="0"/>
              </a:rPr>
              <a:t>We found out about right angles,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prstClr val="black"/>
                </a:solidFill>
                <a:latin typeface="Catchup" pitchFamily="2" charset="0"/>
              </a:rPr>
              <a:t>straight angles, acute, obtuse and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prstClr val="black"/>
                </a:solidFill>
                <a:latin typeface="Catchup" pitchFamily="2" charset="0"/>
              </a:rPr>
              <a:t>reflex angles.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800">
              <a:solidFill>
                <a:prstClr val="black"/>
              </a:solidFill>
              <a:latin typeface="Catchup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1044" y="1643050"/>
            <a:ext cx="531573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cap="all" dirty="0">
                <a:ln w="9000" cmpd="sng">
                  <a:solidFill>
                    <a:srgbClr val="10CF9B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Outdoor  </a:t>
            </a:r>
            <a:r>
              <a:rPr lang="en-US" sz="4000" b="1" cap="all" dirty="0" err="1">
                <a:ln w="9000" cmpd="sng">
                  <a:solidFill>
                    <a:srgbClr val="10CF9B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maths</a:t>
            </a:r>
            <a:endParaRPr lang="en-US" sz="4000" b="1" cap="all" dirty="0">
              <a:ln w="9000" cmpd="sng">
                <a:solidFill>
                  <a:srgbClr val="10CF9B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2532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.288  L -0.125 0.288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.288  L -0.125 0.288  L 0 0  Z" pathEditMode="relative" ptsTypes="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.288  L -0.125 0.288  L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.288  L -0.125 0.288  L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.288  L -0.125 0.288  L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pauline.millar\My Documents\My Pictures\Feb - March 2012\Sean, Zoe and Brandon - Bright Start Tesselation 7th March 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285875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00688" y="642938"/>
            <a:ext cx="3425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>
                <a:solidFill>
                  <a:prstClr val="black"/>
                </a:solidFill>
                <a:latin typeface="Catchup" pitchFamily="2" charset="0"/>
              </a:rPr>
              <a:t>Tiling and tesselation</a:t>
            </a:r>
          </a:p>
        </p:txBody>
      </p:sp>
      <p:pic>
        <p:nvPicPr>
          <p:cNvPr id="56326" name="Picture 6" descr="C:\Documents and Settings\pauline.millar\My Documents\My Pictures\April 2012\P3 all photos April 2012 0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714750"/>
            <a:ext cx="21971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 descr="C:\Documents and Settings\pauline.millar\My Documents\My Pictures\April 2012\P3 all photos April 2012 0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42938"/>
            <a:ext cx="37147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0063" y="4143375"/>
            <a:ext cx="2281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>
                <a:solidFill>
                  <a:prstClr val="black"/>
                </a:solidFill>
                <a:latin typeface="Catchup" pitchFamily="2" charset="0"/>
              </a:rPr>
              <a:t>Number work</a:t>
            </a:r>
          </a:p>
        </p:txBody>
      </p:sp>
    </p:spTree>
    <p:extLst>
      <p:ext uri="{BB962C8B-B14F-4D97-AF65-F5344CB8AC3E}">
        <p14:creationId xmlns:p14="http://schemas.microsoft.com/office/powerpoint/2010/main" val="2963334683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"/>
          <p:cNvGrpSpPr>
            <a:grpSpLocks noGrp="1" noUngrp="1" noChangeAspect="1"/>
          </p:cNvGrpSpPr>
          <p:nvPr/>
        </p:nvGrpSpPr>
        <p:grpSpPr bwMode="auto">
          <a:xfrm>
            <a:off x="214313" y="307975"/>
            <a:ext cx="4062412" cy="3478213"/>
            <a:chOff x="723900" y="457200"/>
            <a:chExt cx="3352800" cy="2870200"/>
          </a:xfrm>
        </p:grpSpPr>
        <p:pic>
          <p:nvPicPr>
            <p:cNvPr id="3" name="Picture 2" descr="P3 all photos April 2012 351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9227" name="Rectangle 2"/>
            <p:cNvSpPr>
              <a:spLocks noChangeArrowheads="1"/>
            </p:cNvSpPr>
            <p:nvPr/>
          </p:nvSpPr>
          <p:spPr bwMode="auto">
            <a:xfrm>
              <a:off x="7239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9219" name="Group 6"/>
          <p:cNvGrpSpPr>
            <a:grpSpLocks noGrp="1" noUngrp="1" noChangeAspect="1"/>
          </p:cNvGrpSpPr>
          <p:nvPr/>
        </p:nvGrpSpPr>
        <p:grpSpPr bwMode="auto">
          <a:xfrm>
            <a:off x="4929188" y="3786188"/>
            <a:ext cx="3857625" cy="3302000"/>
            <a:chOff x="5067300" y="457200"/>
            <a:chExt cx="3352800" cy="2870200"/>
          </a:xfrm>
        </p:grpSpPr>
        <p:pic>
          <p:nvPicPr>
            <p:cNvPr id="6" name="Picture 5" descr="P3 all photos April 2012 348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9225" name="Rectangle 5"/>
            <p:cNvSpPr>
              <a:spLocks noChangeArrowheads="1"/>
            </p:cNvSpPr>
            <p:nvPr/>
          </p:nvSpPr>
          <p:spPr bwMode="auto"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572000" y="571480"/>
            <a:ext cx="4214842" cy="3000396"/>
          </a:xfrm>
          <a:prstGeom prst="rect">
            <a:avLst/>
          </a:prstGeom>
          <a:noFill/>
        </p:spPr>
        <p:txBody>
          <a:bodyPr wrap="none">
            <a:prstTxWarp prst="textFadeLeft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Weighing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measuring</a:t>
            </a:r>
          </a:p>
        </p:txBody>
      </p:sp>
      <p:grpSp>
        <p:nvGrpSpPr>
          <p:cNvPr id="9221" name="Group 12"/>
          <p:cNvGrpSpPr>
            <a:grpSpLocks noGrp="1" noUngrp="1" noChangeAspect="1"/>
          </p:cNvGrpSpPr>
          <p:nvPr/>
        </p:nvGrpSpPr>
        <p:grpSpPr bwMode="auto">
          <a:xfrm>
            <a:off x="214313" y="3648075"/>
            <a:ext cx="4000500" cy="3424238"/>
            <a:chOff x="5067300" y="3543300"/>
            <a:chExt cx="3352800" cy="2870200"/>
          </a:xfrm>
        </p:grpSpPr>
        <p:pic>
          <p:nvPicPr>
            <p:cNvPr id="10" name="Picture 9" descr="P3 all photos April 2012 345.jpg"/>
            <p:cNvPicPr>
              <a:picLocks noRot="1" noChangeAspect="1" noMove="1" noResize="1"/>
            </p:cNvPicPr>
            <p:nvPr isPhoto="1"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5067300" y="35433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9223" name="Rectangle 11"/>
            <p:cNvSpPr>
              <a:spLocks noChangeArrowheads="1"/>
            </p:cNvSpPr>
            <p:nvPr/>
          </p:nvSpPr>
          <p:spPr bwMode="auto">
            <a:xfrm>
              <a:off x="50673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442676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/>
          <p:cNvGrpSpPr>
            <a:grpSpLocks noGrp="1" noUngrp="1" noChangeAspect="1"/>
          </p:cNvGrpSpPr>
          <p:nvPr/>
        </p:nvGrpSpPr>
        <p:grpSpPr bwMode="auto">
          <a:xfrm>
            <a:off x="6626225" y="428625"/>
            <a:ext cx="2517775" cy="2155825"/>
            <a:chOff x="723900" y="457200"/>
            <a:chExt cx="3352800" cy="2870200"/>
          </a:xfrm>
        </p:grpSpPr>
        <p:pic>
          <p:nvPicPr>
            <p:cNvPr id="2" name="Picture 1" descr="P3 all photos April 2012 083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0257" name="Rectangle 2"/>
            <p:cNvSpPr>
              <a:spLocks noChangeArrowheads="1"/>
            </p:cNvSpPr>
            <p:nvPr/>
          </p:nvSpPr>
          <p:spPr bwMode="auto">
            <a:xfrm>
              <a:off x="7239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10243" name="Group 9"/>
          <p:cNvGrpSpPr>
            <a:grpSpLocks noGrp="1" noUngrp="1" noChangeAspect="1"/>
          </p:cNvGrpSpPr>
          <p:nvPr/>
        </p:nvGrpSpPr>
        <p:grpSpPr bwMode="auto">
          <a:xfrm>
            <a:off x="2505075" y="3773488"/>
            <a:ext cx="3352800" cy="2870200"/>
            <a:chOff x="723900" y="3543300"/>
            <a:chExt cx="3352800" cy="2870200"/>
          </a:xfrm>
        </p:grpSpPr>
        <p:pic>
          <p:nvPicPr>
            <p:cNvPr id="8" name="Picture 7" descr="P3 all photos April 2012 086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723900" y="35433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0255" name="Rectangle 8"/>
            <p:cNvSpPr>
              <a:spLocks noChangeArrowheads="1"/>
            </p:cNvSpPr>
            <p:nvPr/>
          </p:nvSpPr>
          <p:spPr bwMode="auto">
            <a:xfrm>
              <a:off x="7239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10244" name="Group 12"/>
          <p:cNvGrpSpPr>
            <a:grpSpLocks noGrp="1" noUngrp="1" noChangeAspect="1"/>
          </p:cNvGrpSpPr>
          <p:nvPr/>
        </p:nvGrpSpPr>
        <p:grpSpPr bwMode="auto">
          <a:xfrm>
            <a:off x="6702425" y="2414588"/>
            <a:ext cx="2370138" cy="2028825"/>
            <a:chOff x="5067300" y="3543300"/>
            <a:chExt cx="3352800" cy="2870200"/>
          </a:xfrm>
        </p:grpSpPr>
        <p:pic>
          <p:nvPicPr>
            <p:cNvPr id="11" name="Picture 10" descr="P3 all photos April 2012 088.jpg"/>
            <p:cNvPicPr>
              <a:picLocks noRot="1" noChangeAspect="1" noMove="1" noResize="1"/>
            </p:cNvPicPr>
            <p:nvPr isPhoto="1"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5067300" y="35433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0253" name="Rectangle 11"/>
            <p:cNvSpPr>
              <a:spLocks noChangeArrowheads="1"/>
            </p:cNvSpPr>
            <p:nvPr/>
          </p:nvSpPr>
          <p:spPr bwMode="auto">
            <a:xfrm>
              <a:off x="50673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10245" name="Group 6"/>
          <p:cNvGrpSpPr>
            <a:grpSpLocks noGrp="1" noUngrp="1" noChangeAspect="1"/>
          </p:cNvGrpSpPr>
          <p:nvPr/>
        </p:nvGrpSpPr>
        <p:grpSpPr bwMode="auto">
          <a:xfrm>
            <a:off x="6556375" y="4286250"/>
            <a:ext cx="2587625" cy="2214563"/>
            <a:chOff x="5067300" y="457200"/>
            <a:chExt cx="3352800" cy="2870200"/>
          </a:xfrm>
        </p:grpSpPr>
        <p:pic>
          <p:nvPicPr>
            <p:cNvPr id="15" name="Picture 14" descr="P3 all photos April 2012 380.jpg"/>
            <p:cNvPicPr>
              <a:picLocks noRot="1" noChangeAspect="1" noMove="1" noResize="1"/>
            </p:cNvPicPr>
            <p:nvPr isPhoto="1"/>
          </p:nvPicPr>
          <p:blipFill>
            <a:blip r:embed="rId5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0251" name="Rectangle 5"/>
            <p:cNvSpPr>
              <a:spLocks noChangeArrowheads="1"/>
            </p:cNvSpPr>
            <p:nvPr/>
          </p:nvSpPr>
          <p:spPr bwMode="auto"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10246" name="Group 6"/>
          <p:cNvGrpSpPr>
            <a:grpSpLocks noGrp="1" noUngrp="1" noChangeAspect="1"/>
          </p:cNvGrpSpPr>
          <p:nvPr/>
        </p:nvGrpSpPr>
        <p:grpSpPr bwMode="auto">
          <a:xfrm>
            <a:off x="504825" y="2000250"/>
            <a:ext cx="3352800" cy="2870200"/>
            <a:chOff x="5067300" y="457200"/>
            <a:chExt cx="3352800" cy="2870200"/>
          </a:xfrm>
        </p:grpSpPr>
        <p:pic>
          <p:nvPicPr>
            <p:cNvPr id="5" name="Picture 4" descr="P3 all photos April 2012 084.jpg"/>
            <p:cNvPicPr>
              <a:picLocks noRot="1" noChangeAspect="1" noMove="1" noResize="1"/>
            </p:cNvPicPr>
            <p:nvPr isPhoto="1"/>
          </p:nvPicPr>
          <p:blipFill>
            <a:blip r:embed="rId6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0249" name="Rectangle 5"/>
            <p:cNvSpPr>
              <a:spLocks noChangeArrowheads="1"/>
            </p:cNvSpPr>
            <p:nvPr/>
          </p:nvSpPr>
          <p:spPr bwMode="auto"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sp>
        <p:nvSpPr>
          <p:cNvPr id="10247" name="TextBox 16"/>
          <p:cNvSpPr txBox="1">
            <a:spLocks noChangeArrowheads="1"/>
          </p:cNvSpPr>
          <p:nvPr/>
        </p:nvSpPr>
        <p:spPr bwMode="auto">
          <a:xfrm>
            <a:off x="1095375" y="214313"/>
            <a:ext cx="54054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>
                <a:solidFill>
                  <a:prstClr val="black"/>
                </a:solidFill>
                <a:latin typeface="Catchup" pitchFamily="2" charset="0"/>
              </a:rPr>
              <a:t>We used metre sticks, rulers,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>
                <a:solidFill>
                  <a:prstClr val="black"/>
                </a:solidFill>
                <a:latin typeface="Catchup" pitchFamily="2" charset="0"/>
              </a:rPr>
              <a:t>cubes, hands and feet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>
                <a:solidFill>
                  <a:prstClr val="black"/>
                </a:solidFill>
                <a:latin typeface="Catchup" pitchFamily="2" charset="0"/>
              </a:rPr>
              <a:t>to measure the length of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>
                <a:solidFill>
                  <a:prstClr val="black"/>
                </a:solidFill>
                <a:latin typeface="Catchup" pitchFamily="2" charset="0"/>
              </a:rPr>
              <a:t>things around the school</a:t>
            </a:r>
          </a:p>
        </p:txBody>
      </p:sp>
    </p:spTree>
    <p:extLst>
      <p:ext uri="{BB962C8B-B14F-4D97-AF65-F5344CB8AC3E}">
        <p14:creationId xmlns:p14="http://schemas.microsoft.com/office/powerpoint/2010/main" val="2768950346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Grp="1" noUngrp="1" noChangeAspect="1"/>
          </p:cNvGrpSpPr>
          <p:nvPr/>
        </p:nvGrpSpPr>
        <p:grpSpPr bwMode="auto">
          <a:xfrm>
            <a:off x="1500188" y="5207000"/>
            <a:ext cx="1928812" cy="1651000"/>
            <a:chOff x="5067300" y="457200"/>
            <a:chExt cx="3352800" cy="2870200"/>
          </a:xfrm>
        </p:grpSpPr>
        <p:pic>
          <p:nvPicPr>
            <p:cNvPr id="5" name="Picture 4" descr="P3 all photos April 2012 340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1274" name="Rectangle 5"/>
            <p:cNvSpPr>
              <a:spLocks noChangeArrowheads="1"/>
            </p:cNvSpPr>
            <p:nvPr/>
          </p:nvSpPr>
          <p:spPr bwMode="auto"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9"/>
          <p:cNvGrpSpPr>
            <a:grpSpLocks noGrp="1" noUngrp="1" noChangeAspect="1"/>
          </p:cNvGrpSpPr>
          <p:nvPr/>
        </p:nvGrpSpPr>
        <p:grpSpPr bwMode="auto">
          <a:xfrm rot="5400000">
            <a:off x="3925887" y="1282701"/>
            <a:ext cx="5006975" cy="4286250"/>
            <a:chOff x="723900" y="3543300"/>
            <a:chExt cx="3352800" cy="2870200"/>
          </a:xfrm>
        </p:grpSpPr>
        <p:pic>
          <p:nvPicPr>
            <p:cNvPr id="8" name="Picture 7" descr="P3 all photos April 2012 344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723900" y="35433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7239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pic>
        <p:nvPicPr>
          <p:cNvPr id="18451" name="Picture 19" descr="C:\Documents and Settings\pauline.millar\My Documents\My Pictures\April 2012\P3 all photos April 2012 3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857500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 descr="C:\Documents and Settings\pauline.millar\My Documents\My Pictures\April 2012\P3 all photos April 2012 3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8625"/>
            <a:ext cx="301625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00563" y="6143625"/>
            <a:ext cx="4367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>
                <a:solidFill>
                  <a:prstClr val="black"/>
                </a:solidFill>
                <a:latin typeface="Catchup" pitchFamily="2" charset="0"/>
              </a:rPr>
              <a:t>Measuring cups of sand was fun!</a:t>
            </a:r>
          </a:p>
        </p:txBody>
      </p:sp>
    </p:spTree>
    <p:extLst>
      <p:ext uri="{BB962C8B-B14F-4D97-AF65-F5344CB8AC3E}">
        <p14:creationId xmlns:p14="http://schemas.microsoft.com/office/powerpoint/2010/main" val="284932980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"/>
          <p:cNvGrpSpPr>
            <a:grpSpLocks noGrp="1" noUngrp="1" noChangeAspect="1"/>
          </p:cNvGrpSpPr>
          <p:nvPr/>
        </p:nvGrpSpPr>
        <p:grpSpPr bwMode="auto">
          <a:xfrm>
            <a:off x="723900" y="915988"/>
            <a:ext cx="3352800" cy="2870200"/>
            <a:chOff x="723900" y="457200"/>
            <a:chExt cx="3352800" cy="2870200"/>
          </a:xfrm>
        </p:grpSpPr>
        <p:pic>
          <p:nvPicPr>
            <p:cNvPr id="2" name="Picture 1" descr="P3 all photos April 2012 347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2299" name="Rectangle 2"/>
            <p:cNvSpPr>
              <a:spLocks noChangeArrowheads="1"/>
            </p:cNvSpPr>
            <p:nvPr/>
          </p:nvSpPr>
          <p:spPr bwMode="auto">
            <a:xfrm>
              <a:off x="7239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12291" name="Group 12"/>
          <p:cNvGrpSpPr>
            <a:grpSpLocks noGrp="1" noUngrp="1" noChangeAspect="1"/>
          </p:cNvGrpSpPr>
          <p:nvPr/>
        </p:nvGrpSpPr>
        <p:grpSpPr bwMode="auto">
          <a:xfrm>
            <a:off x="714375" y="4059238"/>
            <a:ext cx="3352800" cy="2870200"/>
            <a:chOff x="5067300" y="3543300"/>
            <a:chExt cx="3352800" cy="2870200"/>
          </a:xfrm>
        </p:grpSpPr>
        <p:pic>
          <p:nvPicPr>
            <p:cNvPr id="11" name="Picture 10" descr="P3 all photos April 2012 350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5067300" y="35433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2297" name="Rectangle 11"/>
            <p:cNvSpPr>
              <a:spLocks noChangeArrowheads="1"/>
            </p:cNvSpPr>
            <p:nvPr/>
          </p:nvSpPr>
          <p:spPr bwMode="auto">
            <a:xfrm>
              <a:off x="50673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12292" name="Group 12"/>
          <p:cNvGrpSpPr>
            <a:grpSpLocks noGrp="1" noUngrp="1" noChangeAspect="1"/>
          </p:cNvGrpSpPr>
          <p:nvPr/>
        </p:nvGrpSpPr>
        <p:grpSpPr bwMode="auto">
          <a:xfrm rot="5400000">
            <a:off x="4973638" y="1241425"/>
            <a:ext cx="3352800" cy="2870200"/>
            <a:chOff x="5067300" y="3543300"/>
            <a:chExt cx="3352800" cy="2870200"/>
          </a:xfrm>
        </p:grpSpPr>
        <p:pic>
          <p:nvPicPr>
            <p:cNvPr id="18" name="Picture 17" descr="P3 all photos April 2012 336.jpg"/>
            <p:cNvPicPr>
              <a:picLocks noRot="1" noChangeAspect="1" noMove="1" noResize="1"/>
            </p:cNvPicPr>
            <p:nvPr isPhoto="1"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5067300" y="35433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2295" name="Rectangle 11"/>
            <p:cNvSpPr>
              <a:spLocks noChangeArrowheads="1"/>
            </p:cNvSpPr>
            <p:nvPr/>
          </p:nvSpPr>
          <p:spPr bwMode="auto">
            <a:xfrm>
              <a:off x="5067300" y="60706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429124" y="4500570"/>
            <a:ext cx="4643471" cy="214314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We used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litres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half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litres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to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estimate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measure capacity</a:t>
            </a:r>
          </a:p>
        </p:txBody>
      </p:sp>
    </p:spTree>
    <p:extLst>
      <p:ext uri="{BB962C8B-B14F-4D97-AF65-F5344CB8AC3E}">
        <p14:creationId xmlns:p14="http://schemas.microsoft.com/office/powerpoint/2010/main" val="4202598826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Grp="1" noUngrp="1" noChangeAspect="1"/>
          </p:cNvGrpSpPr>
          <p:nvPr/>
        </p:nvGrpSpPr>
        <p:grpSpPr bwMode="auto">
          <a:xfrm>
            <a:off x="5076825" y="4087813"/>
            <a:ext cx="3352800" cy="3270250"/>
            <a:chOff x="723900" y="457200"/>
            <a:chExt cx="3352800" cy="3284855"/>
          </a:xfrm>
        </p:grpSpPr>
        <p:pic>
          <p:nvPicPr>
            <p:cNvPr id="2" name="Picture 1" descr="P3 all photos April 2012 091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7239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3320" name="Rectangle 2"/>
            <p:cNvSpPr>
              <a:spLocks noChangeArrowheads="1"/>
            </p:cNvSpPr>
            <p:nvPr/>
          </p:nvSpPr>
          <p:spPr bwMode="auto">
            <a:xfrm>
              <a:off x="723900" y="3399155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1600">
                  <a:solidFill>
                    <a:prstClr val="black"/>
                  </a:solidFill>
                  <a:latin typeface="Comic Sans MS" pitchFamily="66" charset="0"/>
                </a:rPr>
                <a:t>.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GB" altLang="en-US" sz="16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Group 6"/>
          <p:cNvGrpSpPr>
            <a:grpSpLocks noGrp="1" noUngrp="1" noChangeAspect="1"/>
          </p:cNvGrpSpPr>
          <p:nvPr/>
        </p:nvGrpSpPr>
        <p:grpSpPr bwMode="auto">
          <a:xfrm rot="5400000">
            <a:off x="-899319" y="1399381"/>
            <a:ext cx="5553075" cy="4754563"/>
            <a:chOff x="5067300" y="457200"/>
            <a:chExt cx="3352800" cy="2870200"/>
          </a:xfrm>
        </p:grpSpPr>
        <p:pic>
          <p:nvPicPr>
            <p:cNvPr id="5" name="Picture 4" descr="P3 all photos April 2012 092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50673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3318" name="Rectangle 5"/>
            <p:cNvSpPr>
              <a:spLocks noChangeArrowheads="1"/>
            </p:cNvSpPr>
            <p:nvPr/>
          </p:nvSpPr>
          <p:spPr bwMode="auto">
            <a:xfrm>
              <a:off x="5067300" y="2984500"/>
              <a:ext cx="3352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1600">
                  <a:solidFill>
                    <a:prstClr val="black"/>
                  </a:solidFill>
                </a:rPr>
                <a:t>2</a:t>
              </a:r>
            </a:p>
          </p:txBody>
        </p:sp>
      </p:grpSp>
      <p:sp>
        <p:nvSpPr>
          <p:cNvPr id="13316" name="Rectangle 13"/>
          <p:cNvSpPr>
            <a:spLocks noChangeArrowheads="1"/>
          </p:cNvSpPr>
          <p:nvPr/>
        </p:nvSpPr>
        <p:spPr bwMode="auto">
          <a:xfrm>
            <a:off x="4214813" y="441325"/>
            <a:ext cx="47863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>
                <a:solidFill>
                  <a:prstClr val="black"/>
                </a:solidFill>
                <a:latin typeface="Comic Sans MS" pitchFamily="66" charset="0"/>
              </a:rPr>
              <a:t>The Moon reading group read a book with an old object in it that the children called a “thingumyjig”.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2400">
              <a:solidFill>
                <a:prstClr val="black"/>
              </a:solidFill>
              <a:latin typeface="Comic Sans MS" pitchFamily="66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>
                <a:solidFill>
                  <a:prstClr val="black"/>
                </a:solidFill>
                <a:latin typeface="Comic Sans MS" pitchFamily="66" charset="0"/>
              </a:rPr>
              <a:t> Here we are using our own “thingumyjig” to beat the dust out of our car mat.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>
                <a:solidFill>
                  <a:prstClr val="black"/>
                </a:solidFill>
                <a:latin typeface="Comic Sans MS" pitchFamily="66" charset="0"/>
              </a:rPr>
              <a:t>It’s an old carpet beater!</a:t>
            </a:r>
            <a:endParaRPr lang="en-GB" altLang="en-US" sz="24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15754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231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Flow</vt:lpstr>
      <vt:lpstr>1_Flow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Pauline Millar</dc:creator>
  <cp:lastModifiedBy>Pauline Millar</cp:lastModifiedBy>
  <cp:revision>1</cp:revision>
  <dcterms:created xsi:type="dcterms:W3CDTF">2016-07-01T09:47:21Z</dcterms:created>
  <dcterms:modified xsi:type="dcterms:W3CDTF">2016-07-01T09:50:17Z</dcterms:modified>
</cp:coreProperties>
</file>