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73" r:id="rId17"/>
    <p:sldId id="277" r:id="rId18"/>
    <p:sldId id="280" r:id="rId19"/>
    <p:sldId id="283" r:id="rId20"/>
    <p:sldId id="285" r:id="rId21"/>
    <p:sldId id="286" r:id="rId22"/>
    <p:sldId id="290" r:id="rId23"/>
    <p:sldId id="300" r:id="rId24"/>
    <p:sldId id="293" r:id="rId25"/>
    <p:sldId id="295" r:id="rId26"/>
    <p:sldId id="297" r:id="rId27"/>
    <p:sldId id="299" r:id="rId28"/>
    <p:sldId id="308" r:id="rId29"/>
    <p:sldId id="311" r:id="rId30"/>
    <p:sldId id="313" r:id="rId31"/>
    <p:sldId id="315" r:id="rId32"/>
    <p:sldId id="319" r:id="rId33"/>
    <p:sldId id="323" r:id="rId34"/>
    <p:sldId id="324" r:id="rId35"/>
    <p:sldId id="325" r:id="rId36"/>
    <p:sldId id="326" r:id="rId37"/>
    <p:sldId id="327" r:id="rId38"/>
    <p:sldId id="329" r:id="rId39"/>
    <p:sldId id="334" r:id="rId40"/>
    <p:sldId id="339" r:id="rId41"/>
    <p:sldId id="341" r:id="rId42"/>
    <p:sldId id="342" r:id="rId43"/>
    <p:sldId id="343" r:id="rId44"/>
  </p:sldIdLst>
  <p:sldSz cx="9144000" cy="6858000" type="screen4x3"/>
  <p:notesSz cx="6858000" cy="9144000"/>
  <p:photoAlbum layout="4pic" frame="frameStyle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9215B-0A03-4116-9DE5-25C7938EF42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F4993-078E-4DA4-9BEB-D3DBA5E4A15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9F4993-078E-4DA4-9BEB-D3DBA5E4A15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252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slow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B28222F-D424-48C5-80EA-8001B743F4E3}" type="datetimeFigureOut">
              <a:rPr lang="en-GB" smtClean="0"/>
              <a:t>29/06/2016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E5E49941-88AA-450E-9B49-DD1483123193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6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12" Type="http://schemas.openxmlformats.org/officeDocument/2006/relationships/image" Target="../media/image124.jpeg"/><Relationship Id="rId2" Type="http://schemas.openxmlformats.org/officeDocument/2006/relationships/image" Target="../media/image114.jpeg"/><Relationship Id="rId16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5" Type="http://schemas.openxmlformats.org/officeDocument/2006/relationships/image" Target="../media/image12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jpeg"/><Relationship Id="rId7" Type="http://schemas.openxmlformats.org/officeDocument/2006/relationships/image" Target="../media/image182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jpeg"/><Relationship Id="rId4" Type="http://schemas.openxmlformats.org/officeDocument/2006/relationships/image" Target="../media/image2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3212976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Primary 1</a:t>
            </a:r>
            <a:br>
              <a:rPr lang="en-GB" dirty="0" smtClean="0">
                <a:latin typeface="HfW cursive semibold" panose="00000700000000000000" pitchFamily="2" charset="0"/>
              </a:rPr>
            </a:br>
            <a:r>
              <a:rPr lang="en-GB" dirty="0" smtClean="0">
                <a:latin typeface="HfW cursive semibold" panose="00000700000000000000" pitchFamily="2" charset="0"/>
              </a:rPr>
              <a:t>and</a:t>
            </a:r>
            <a:r>
              <a:rPr lang="en-GB" dirty="0" smtClean="0">
                <a:latin typeface="HfW cursive semibold" panose="00000700000000000000" pitchFamily="2" charset="0"/>
              </a:rPr>
              <a:t/>
            </a:r>
            <a:br>
              <a:rPr lang="en-GB" dirty="0" smtClean="0">
                <a:latin typeface="HfW cursive semibold" panose="00000700000000000000" pitchFamily="2" charset="0"/>
              </a:rPr>
            </a:br>
            <a:r>
              <a:rPr lang="en-GB" dirty="0" smtClean="0">
                <a:latin typeface="HfW cursive semibold" panose="00000700000000000000" pitchFamily="2" charset="0"/>
              </a:rPr>
              <a:t>Mrs Stewart </a:t>
            </a:r>
            <a:r>
              <a:rPr lang="en-GB" dirty="0" smtClean="0">
                <a:latin typeface="HfW cursive semibold" panose="00000700000000000000" pitchFamily="2" charset="0"/>
              </a:rPr>
              <a:t> </a:t>
            </a:r>
            <a:r>
              <a:rPr lang="en-GB" dirty="0" smtClean="0">
                <a:latin typeface="HfW cursive semibold" panose="00000700000000000000" pitchFamily="2" charset="0"/>
              </a:rPr>
              <a:t/>
            </a:r>
            <a:br>
              <a:rPr lang="en-GB" dirty="0" smtClean="0">
                <a:latin typeface="HfW cursive semibold" panose="00000700000000000000" pitchFamily="2" charset="0"/>
              </a:rPr>
            </a:br>
            <a:r>
              <a:rPr lang="en-GB" dirty="0" smtClean="0">
                <a:latin typeface="HfW cursive semibold" panose="00000700000000000000" pitchFamily="2" charset="0"/>
              </a:rPr>
              <a:t>Miss Buchanan </a:t>
            </a:r>
            <a:br>
              <a:rPr lang="en-GB" dirty="0" smtClean="0">
                <a:latin typeface="HfW cursive semibold" panose="00000700000000000000" pitchFamily="2" charset="0"/>
              </a:rPr>
            </a:br>
            <a:r>
              <a:rPr lang="en-GB" dirty="0" smtClean="0">
                <a:latin typeface="HfW cursive semibold" panose="00000700000000000000" pitchFamily="2" charset="0"/>
              </a:rPr>
              <a:t>(Mrs Waugh)</a:t>
            </a:r>
            <a:endParaRPr lang="en-GB" dirty="0">
              <a:latin typeface="HfW cursive semibold" panose="00000700000000000000" pitchFamily="2" charset="0"/>
            </a:endParaRPr>
          </a:p>
        </p:txBody>
      </p:sp>
      <p:pic>
        <p:nvPicPr>
          <p:cNvPr id="3" name="Count On Me - Bruno Mars Lyric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52292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pauline.millar\Pictures\2016-06-29 delete after copying\delete after copying 14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91" y="1196752"/>
            <a:ext cx="1123857" cy="149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10183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oking for Apples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24744"/>
            <a:ext cx="32131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ooking for Apples (9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365104"/>
            <a:ext cx="4114800" cy="1612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Dooking for Apples (11)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0" b="4000"/>
          <a:stretch/>
        </p:blipFill>
        <p:spPr>
          <a:xfrm>
            <a:off x="4716016" y="757808"/>
            <a:ext cx="3361592" cy="2743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ooking for Apples (1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93" y="3789039"/>
            <a:ext cx="3257655" cy="2443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4937413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ooking for Apples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Dooking for Apples (18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293096"/>
            <a:ext cx="2276500" cy="1707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Dooking for Apples (19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358995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ooking for Apples (22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857781"/>
            <a:ext cx="1656184" cy="2208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0384710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oking for Apples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97" y="692696"/>
            <a:ext cx="2976331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ooking for Apples (2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66121"/>
            <a:ext cx="3491817" cy="26188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ooking for Apples (39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030" y="3501008"/>
            <a:ext cx="3465307" cy="2598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Dooking for Apples (40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77" y="3186526"/>
            <a:ext cx="2992437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4953442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oking for Apples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87" y="836712"/>
            <a:ext cx="1782198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Dooking for Apples (2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003" y="2060848"/>
            <a:ext cx="1858491" cy="2477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ooking for Apples (30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19" y="3110086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ooking for Apples (3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85574"/>
            <a:ext cx="1469017" cy="26077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Dooking for Apples (14)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4" t="-1137" r="9846" b="7292"/>
          <a:stretch/>
        </p:blipFill>
        <p:spPr>
          <a:xfrm rot="1327740">
            <a:off x="5796677" y="893211"/>
            <a:ext cx="1783121" cy="17192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4453611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oking for Apples (2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31554"/>
            <a:ext cx="1944216" cy="25922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Dooking for Apples (29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92696"/>
            <a:ext cx="1998222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Dooking for Apples (32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33" y="3531554"/>
            <a:ext cx="1954928" cy="2606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Dooking for Apples (36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95384"/>
            <a:ext cx="1996206" cy="2661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Dooking for Apples (37)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92696"/>
            <a:ext cx="2016223" cy="26882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Dooking for Apples (23)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250" y="3543300"/>
            <a:ext cx="1946118" cy="2594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5853813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xed 2009-2010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507" y="3471374"/>
            <a:ext cx="2319875" cy="17399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ixed 2009-2010 0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16" y="1527158"/>
            <a:ext cx="2247867" cy="1685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Mixed 2009-2010 02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02546" y="1967458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7512860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xed 2009-2010 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883" y="1074837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ixed 2009-2010 02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581128"/>
            <a:ext cx="2160240" cy="16201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ixed 2009-2010 02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62" y="2492896"/>
            <a:ext cx="2492524" cy="1869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Mixed 2009-2010 03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766091"/>
            <a:ext cx="2035219" cy="1526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Mixed 2009-2010 03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16" y="2492896"/>
            <a:ext cx="2513856" cy="1885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Mixed 2009-2010 035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81128"/>
            <a:ext cx="2138197" cy="1603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P1S camera pics for checking 119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53" y="614033"/>
            <a:ext cx="2237962" cy="167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717849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S camera pics for checking 1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877852"/>
            <a:ext cx="3113499" cy="2335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 camera pics for checking 1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2924572" cy="2193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 camera pics for checking 1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37" y="3759324"/>
            <a:ext cx="3111963" cy="2333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S camera pics for checking 13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9" y="2708920"/>
            <a:ext cx="2304256" cy="1728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S camera pics for checking 130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46614"/>
            <a:ext cx="2462243" cy="1846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7696124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09 1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41" y="836712"/>
            <a:ext cx="2708079" cy="20310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nov09 1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836712"/>
            <a:ext cx="3435052" cy="25762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nov09 14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358" y="3806463"/>
            <a:ext cx="3053018" cy="22897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ov09 14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12976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37219195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v09 1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51545"/>
            <a:ext cx="2247156" cy="16853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ov09 15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764704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nov09 16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6896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nov09 16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933056"/>
            <a:ext cx="2772172" cy="2079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8505746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 firework headband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457200"/>
            <a:ext cx="37877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king  firework headbands 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aking  firework headbands (4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Making  firework headbands (5)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2483768" y="5868561"/>
            <a:ext cx="409759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HfW cursive" panose="00000500000000000000" pitchFamily="2" charset="0"/>
              </a:rPr>
              <a:t>Making headbands</a:t>
            </a:r>
            <a:endParaRPr lang="en-GB" sz="3200" dirty="0">
              <a:latin typeface="HfW cursiv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658459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09 1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88" y="727121"/>
            <a:ext cx="3284612" cy="2463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nov09 16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88937"/>
            <a:ext cx="2946131" cy="22095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nov09 16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050" y="3573016"/>
            <a:ext cx="3367358" cy="25255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ov09 16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7" y="1009661"/>
            <a:ext cx="2996580" cy="22474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nov09 16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72" y="2858641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3773282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09 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nov09 16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nov09 17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ov09 17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678148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v09 18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/>
          <a:stretch/>
        </p:blipFill>
        <p:spPr>
          <a:xfrm rot="20812988">
            <a:off x="259664" y="610970"/>
            <a:ext cx="27813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nov09 185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15"/>
          <a:stretch/>
        </p:blipFill>
        <p:spPr>
          <a:xfrm>
            <a:off x="5724128" y="790483"/>
            <a:ext cx="2376854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nov09 178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7" b="58"/>
          <a:stretch/>
        </p:blipFill>
        <p:spPr>
          <a:xfrm>
            <a:off x="3231392" y="980728"/>
            <a:ext cx="1730937" cy="19195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nov09 179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7" t="-4673"/>
          <a:stretch/>
        </p:blipFill>
        <p:spPr>
          <a:xfrm>
            <a:off x="4607836" y="3429000"/>
            <a:ext cx="1512503" cy="20103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nov09 182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21073"/>
          <a:stretch/>
        </p:blipFill>
        <p:spPr>
          <a:xfrm>
            <a:off x="6444208" y="4194477"/>
            <a:ext cx="1843969" cy="19195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nov09 189"/>
          <p:cNvPicPr>
            <a:picLocks noGrp="1" noChangeAspect="1"/>
          </p:cNvPicPr>
          <p:nvPr isPhoto="1"/>
        </p:nvPicPr>
        <p:blipFill rotWithShape="1"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10403" r="7154"/>
          <a:stretch/>
        </p:blipFill>
        <p:spPr>
          <a:xfrm>
            <a:off x="827584" y="3573016"/>
            <a:ext cx="3387969" cy="25602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8352170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ys visit 20.05.10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ercys visit 20.05.10 0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ercys visit 20.05.10 03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ercys visit 20.05.10 03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235672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ys visit 20.05.10 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ercys visit 20.05.10 00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ercys visit 20.05.10 00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ercys visit 20.05.10 00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8311492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ys visit 20.05.10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01216"/>
            <a:ext cx="3578357" cy="2683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ercys visit 20.05.10 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3549724" cy="2662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ercys visit 20.05.10 01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1791">
            <a:off x="4934999" y="399612"/>
            <a:ext cx="2534301" cy="19007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 camera pics for checking 10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29000"/>
            <a:ext cx="3716660" cy="2787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447004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ys visit 20.05.10 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36" y="980728"/>
            <a:ext cx="3111963" cy="2333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ercys visit 20.05.10 0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542" y="4071925"/>
            <a:ext cx="2400333" cy="1800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ercys visit 20.05.10 02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463" y="1049307"/>
            <a:ext cx="3076913" cy="23076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ercys visit 20.05.10 01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45" y="3771883"/>
            <a:ext cx="3200445" cy="24003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73893001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ys visit 20.05.10 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1512168" cy="1134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ercys visit 20.05.10 0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50858"/>
            <a:ext cx="1512168" cy="1134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ercys visit 20.05.10 03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51" y="3645024"/>
            <a:ext cx="1493201" cy="11199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ercys visit 20.05.10 03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12" y="692696"/>
            <a:ext cx="1509640" cy="113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percys visit 20.05.10 039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72018"/>
            <a:ext cx="1512168" cy="1134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percys visit 20.05.10 040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14" y="2150858"/>
            <a:ext cx="1540042" cy="11550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percys visit 20.05.10 043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12" y="3645024"/>
            <a:ext cx="1548644" cy="11614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 descr="percys visit 20.05.10 044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13" y="5044661"/>
            <a:ext cx="1548644" cy="11614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 descr="percys visit 20.05.10 047"/>
          <p:cNvPicPr>
            <a:picLocks noGrp="1" noChangeAspect="1"/>
          </p:cNvPicPr>
          <p:nvPr isPhoto="1"/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0800"/>
            <a:ext cx="1512168" cy="11341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 descr="percys visit 20.05.10 048"/>
          <p:cNvPicPr>
            <a:picLocks noGrp="1" noChangeAspect="1"/>
          </p:cNvPicPr>
          <p:nvPr isPhoto="1"/>
        </p:nvPicPr>
        <p:blipFill>
          <a:blip r:embed="rId11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82" y="2132856"/>
            <a:ext cx="1560174" cy="1170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 descr="percys visit 20.05.10 051"/>
          <p:cNvPicPr>
            <a:picLocks noGrp="1" noChangeAspect="1"/>
          </p:cNvPicPr>
          <p:nvPr isPhoto="1"/>
        </p:nvPicPr>
        <p:blipFill>
          <a:blip r:embed="rId1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46702"/>
            <a:ext cx="1944216" cy="1458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 descr="percys visit 20.05.10 052"/>
          <p:cNvPicPr>
            <a:picLocks noGrp="1" noChangeAspect="1"/>
          </p:cNvPicPr>
          <p:nvPr isPhoto="1"/>
        </p:nvPicPr>
        <p:blipFill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60534"/>
            <a:ext cx="1944216" cy="14581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 descr="To be sorted - Abi 046"/>
          <p:cNvPicPr>
            <a:picLocks noGrp="1" noChangeAspect="1"/>
          </p:cNvPicPr>
          <p:nvPr isPhoto="1"/>
        </p:nvPicPr>
        <p:blipFill>
          <a:blip r:embed="rId1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210331"/>
            <a:ext cx="1944216" cy="1458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 descr="To be sorted - Abi 050"/>
          <p:cNvPicPr>
            <a:picLocks noGrp="1" noChangeAspect="1"/>
          </p:cNvPicPr>
          <p:nvPr isPhoto="1"/>
        </p:nvPicPr>
        <p:blipFill>
          <a:blip r:embed="rId1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1" y="3623796"/>
            <a:ext cx="1595416" cy="11965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 descr="percys visit 20.05.10 026"/>
          <p:cNvPicPr>
            <a:picLocks noGrp="1" noChangeAspect="1"/>
          </p:cNvPicPr>
          <p:nvPr isPhoto="1"/>
        </p:nvPicPr>
        <p:blipFill>
          <a:blip r:embed="rId1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16" y="5042302"/>
            <a:ext cx="1551789" cy="11638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2363699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Stewart mixed 1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B 2009-2010 08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33056"/>
            <a:ext cx="1656184" cy="22082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B 2009-2010 08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217" y="1340768"/>
            <a:ext cx="2984167" cy="22381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19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49" y="4314791"/>
            <a:ext cx="2348508" cy="17613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P1B 2009-2010 093"/>
          <p:cNvPicPr>
            <a:picLocks noGrp="1" noChangeAspect="1"/>
          </p:cNvPicPr>
          <p:nvPr isPhoto="1"/>
        </p:nvPicPr>
        <p:blipFill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r="25308" b="14256"/>
          <a:stretch/>
        </p:blipFill>
        <p:spPr>
          <a:xfrm>
            <a:off x="5508104" y="4030035"/>
            <a:ext cx="2845777" cy="2063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40481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1B 2009-2010 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731" y="3910236"/>
            <a:ext cx="1583289" cy="21110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Mixed 2009-2010 0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89" y="685799"/>
            <a:ext cx="3939374" cy="29545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B 2009-2010 09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90872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P1B 2009-2010 102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197294"/>
            <a:ext cx="2079674" cy="15597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5829602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 firework headbands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aking firework headbands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3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tewart mixed 23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41323927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B 2009-2010 098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" t="15179" r="22230"/>
          <a:stretch/>
        </p:blipFill>
        <p:spPr>
          <a:xfrm>
            <a:off x="971600" y="620688"/>
            <a:ext cx="2708031" cy="24237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B 2009-2010 100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5" t="4820" r="30231" b="15590"/>
          <a:stretch/>
        </p:blipFill>
        <p:spPr>
          <a:xfrm>
            <a:off x="1293984" y="3429000"/>
            <a:ext cx="2063262" cy="22742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B 2009-2010 10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84984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B 2009-2010 11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12781"/>
            <a:ext cx="1673740" cy="22316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B 2009-2010 114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54" y="793138"/>
            <a:ext cx="1703204" cy="22709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9195115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B 2009-2010 1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715516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B 2009-2010 10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r="-694" b="22622"/>
          <a:stretch/>
        </p:blipFill>
        <p:spPr>
          <a:xfrm>
            <a:off x="1328738" y="3954217"/>
            <a:ext cx="2143125" cy="2211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B 2009-2010 08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953" y="3433977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B 2009-2010 10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37" y="1052736"/>
            <a:ext cx="2618251" cy="1963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S camera pics for checking 15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0185" y="3822172"/>
            <a:ext cx="2208245" cy="1656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4121215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B 2009-2010 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64704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B 2009-2010 1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5064"/>
            <a:ext cx="2714261" cy="20356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B 2009-2010 12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0" y="1163563"/>
            <a:ext cx="2924572" cy="21934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B 2009-2010 13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9" y="4005064"/>
            <a:ext cx="3194315" cy="2395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638420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B 2009-2010 1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80" y="687753"/>
            <a:ext cx="3284612" cy="2463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B 2009-2010 14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80" y="3773853"/>
            <a:ext cx="3284612" cy="24634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B 2009-2010 14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2204864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83260324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B 2009-2010 1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B 2009-2010 14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B 2009-2010 14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58" y="3543300"/>
            <a:ext cx="2919941" cy="21899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B 2009-2010 15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8079729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1S camera pics for checking 1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569" y="1208753"/>
            <a:ext cx="2208245" cy="16561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ixed 2009-2010 0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Mixed 2009-2010 03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B 2009-2010 13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0" y="1091005"/>
            <a:ext cx="2522240" cy="1891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P1B 2009-2010 14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23931"/>
            <a:ext cx="1368152" cy="1824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04534699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xed 2009-2010 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Mixed 2009-2010 0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00" y="457200"/>
            <a:ext cx="238601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Mixed 2009-2010 0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88" y="3803170"/>
            <a:ext cx="3178696" cy="21461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66327923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xploring and experimenting with the snow 0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0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0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7907902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8" y="764704"/>
            <a:ext cx="2132484" cy="15993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1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48" y="2636912"/>
            <a:ext cx="2304256" cy="17281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19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b="15021"/>
          <a:stretch/>
        </p:blipFill>
        <p:spPr>
          <a:xfrm>
            <a:off x="1157298" y="4581128"/>
            <a:ext cx="1758518" cy="15812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Exploring and experimenting with the snow 02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978" y="4238344"/>
            <a:ext cx="1443062" cy="192408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Exploring and experimenting with the snow 021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935317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Exploring and experimenting with the snow 024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238344"/>
            <a:ext cx="2437969" cy="1828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1157933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7" y="836712"/>
            <a:ext cx="1204119" cy="16054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3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064" y="925083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4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967236"/>
            <a:ext cx="1575792" cy="1181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Exploring and experimenting with the snow 04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87" y="4665356"/>
            <a:ext cx="1575792" cy="1181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Exploring and experimenting with the snow 045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6" y="2636912"/>
            <a:ext cx="1575792" cy="11818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Exploring and experimenting with the snow 050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58" y="4222089"/>
            <a:ext cx="2590954" cy="1943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Exploring and experimenting with the snow 051"/>
          <p:cNvPicPr>
            <a:picLocks noGrp="1" noChangeAspect="1"/>
          </p:cNvPicPr>
          <p:nvPr isPhoto="1"/>
        </p:nvPicPr>
        <p:blipFill>
          <a:blip r:embed="rId8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108" y="86637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 descr="Exploring and experimenting with the snow 053"/>
          <p:cNvPicPr>
            <a:picLocks noGrp="1" noChangeAspect="1"/>
          </p:cNvPicPr>
          <p:nvPr isPhoto="1"/>
        </p:nvPicPr>
        <p:blipFill>
          <a:blip r:embed="rId9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94" y="4149080"/>
            <a:ext cx="2283971" cy="17129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623315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Stewart mixed 2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3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tewart mixed 24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3687514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3" y="692696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xploring and experimenting with the snow 05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95" y="1659682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5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03" y="2584376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5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179" y="1227634"/>
            <a:ext cx="1905000" cy="14287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Exploring and experimenting with the snow 058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110" y="3255268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Exploring and experimenting with the snow 061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275" y="3304456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014802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xploring and experimenting with the snow 06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6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6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6043196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xploring and experimenting with the snow 06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6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6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3497487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ploring and experimenting with the snow 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Exploring and experimenting with the snow 07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Exploring and experimenting with the snow 07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xploring and experimenting with the snow 07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6199705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Stewart mixed 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84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24082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43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1086"/>
            <a:ext cx="3456384" cy="2956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65323280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Stewart mixed 2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754" y="457200"/>
            <a:ext cx="191135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7200"/>
            <a:ext cx="19716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5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16" y="35433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P1Stewart mixed 24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49560"/>
            <a:ext cx="202882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2672744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king chalk firework pictures 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85" y="739992"/>
            <a:ext cx="2007047" cy="26661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3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550758"/>
            <a:ext cx="1813552" cy="26220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tewart mixed 23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564904"/>
            <a:ext cx="39878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Making  chalk drawings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752386"/>
            <a:ext cx="1656184" cy="15976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1733979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Stewart mixed 2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457200"/>
            <a:ext cx="2327275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4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45232"/>
            <a:ext cx="3194315" cy="23957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4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0" y="3576769"/>
            <a:ext cx="3451380" cy="25885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1Stewart mixed 24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3501008"/>
            <a:ext cx="3552395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92743228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Stewart mixed 2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49" y="457200"/>
            <a:ext cx="2341563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P1Stewart mixed 2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57200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P1Stewart mixed 25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544765"/>
            <a:ext cx="3810000" cy="2857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5762369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373</TotalTime>
  <Words>5</Words>
  <Application>Microsoft Office PowerPoint</Application>
  <PresentationFormat>On-screen Show (4:3)</PresentationFormat>
  <Paragraphs>3</Paragraphs>
  <Slides>43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Pushpin</vt:lpstr>
      <vt:lpstr>Primary 1 and Mrs Stewart   Miss Buchanan  (Mrs Waugh)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Pauline Millar</dc:creator>
  <cp:lastModifiedBy>Pauline Millar</cp:lastModifiedBy>
  <cp:revision>21</cp:revision>
  <dcterms:created xsi:type="dcterms:W3CDTF">2016-06-26T18:32:54Z</dcterms:created>
  <dcterms:modified xsi:type="dcterms:W3CDTF">2016-06-29T06:59:51Z</dcterms:modified>
</cp:coreProperties>
</file>