
<file path=[Content_Types].xml><?xml version="1.0" encoding="utf-8"?>
<Types xmlns="http://schemas.openxmlformats.org/package/2006/content-types">
  <Default Extension="png" ContentType="image/png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1" r:id="rId4"/>
    <p:sldId id="262" r:id="rId5"/>
    <p:sldId id="264" r:id="rId6"/>
    <p:sldId id="265" r:id="rId7"/>
    <p:sldId id="267" r:id="rId8"/>
    <p:sldId id="270" r:id="rId9"/>
    <p:sldId id="271" r:id="rId10"/>
    <p:sldId id="266" r:id="rId11"/>
    <p:sldId id="273" r:id="rId12"/>
    <p:sldId id="272" r:id="rId13"/>
    <p:sldId id="275" r:id="rId14"/>
    <p:sldId id="276" r:id="rId15"/>
    <p:sldId id="279" r:id="rId16"/>
    <p:sldId id="281" r:id="rId17"/>
  </p:sldIdLst>
  <p:sldSz cx="9144000" cy="6858000" type="screen4x3"/>
  <p:notesSz cx="6858000" cy="9144000"/>
  <p:photoAlbum layout="4pic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1" d="100"/>
          <a:sy n="51" d="100"/>
        </p:scale>
        <p:origin x="-101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0D964-021C-40AE-BF83-E95CF309B30D}" type="datetimeFigureOut">
              <a:rPr lang="en-GB" smtClean="0"/>
              <a:t>29/06/2016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382DD-5C3A-4E01-9223-AC094AD9F4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9725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>
        <p14:flythrough/>
      </p:transition>
    </mc:Choice>
    <mc:Fallback xmlns="">
      <p:transition spd="slow" advClick="0" advTm="8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0D964-021C-40AE-BF83-E95CF309B30D}" type="datetimeFigureOut">
              <a:rPr lang="en-GB" smtClean="0"/>
              <a:t>29/06/2016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382DD-5C3A-4E01-9223-AC094AD9F4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9231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>
        <p14:flythrough/>
      </p:transition>
    </mc:Choice>
    <mc:Fallback xmlns="">
      <p:transition spd="slow" advClick="0" advTm="8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0D964-021C-40AE-BF83-E95CF309B30D}" type="datetimeFigureOut">
              <a:rPr lang="en-GB" smtClean="0"/>
              <a:t>29/06/2016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382DD-5C3A-4E01-9223-AC094AD9F4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5288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>
        <p14:flythrough/>
      </p:transition>
    </mc:Choice>
    <mc:Fallback xmlns="">
      <p:transition spd="slow" advClick="0" advTm="8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0D964-021C-40AE-BF83-E95CF309B30D}" type="datetimeFigureOut">
              <a:rPr lang="en-GB" smtClean="0"/>
              <a:t>29/06/2016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382DD-5C3A-4E01-9223-AC094AD9F4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7849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>
        <p14:flythrough/>
      </p:transition>
    </mc:Choice>
    <mc:Fallback xmlns="">
      <p:transition spd="slow" advClick="0" advTm="8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0D964-021C-40AE-BF83-E95CF309B30D}" type="datetimeFigureOut">
              <a:rPr lang="en-GB" smtClean="0"/>
              <a:t>29/06/2016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382DD-5C3A-4E01-9223-AC094AD9F4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7381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>
        <p14:flythrough/>
      </p:transition>
    </mc:Choice>
    <mc:Fallback xmlns="">
      <p:transition spd="slow" advClick="0" advTm="8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0D964-021C-40AE-BF83-E95CF309B30D}" type="datetimeFigureOut">
              <a:rPr lang="en-GB" smtClean="0"/>
              <a:t>29/06/2016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382DD-5C3A-4E01-9223-AC094AD9F4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2597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>
        <p14:flythrough/>
      </p:transition>
    </mc:Choice>
    <mc:Fallback xmlns="">
      <p:transition spd="slow" advClick="0" advTm="8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0D964-021C-40AE-BF83-E95CF309B30D}" type="datetimeFigureOut">
              <a:rPr lang="en-GB" smtClean="0"/>
              <a:t>29/06/2016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382DD-5C3A-4E01-9223-AC094AD9F4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2511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>
        <p14:flythrough/>
      </p:transition>
    </mc:Choice>
    <mc:Fallback xmlns="">
      <p:transition spd="slow" advClick="0" advTm="8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0D964-021C-40AE-BF83-E95CF309B30D}" type="datetimeFigureOut">
              <a:rPr lang="en-GB" smtClean="0"/>
              <a:t>29/06/2016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382DD-5C3A-4E01-9223-AC094AD9F4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4906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>
        <p14:flythrough/>
      </p:transition>
    </mc:Choice>
    <mc:Fallback xmlns="">
      <p:transition spd="slow" advClick="0" advTm="8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0D964-021C-40AE-BF83-E95CF309B30D}" type="datetimeFigureOut">
              <a:rPr lang="en-GB" smtClean="0"/>
              <a:t>29/06/2016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382DD-5C3A-4E01-9223-AC094AD9F4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897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>
        <p14:flythrough/>
      </p:transition>
    </mc:Choice>
    <mc:Fallback xmlns="">
      <p:transition spd="slow" advClick="0" advTm="8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0D964-021C-40AE-BF83-E95CF309B30D}" type="datetimeFigureOut">
              <a:rPr lang="en-GB" smtClean="0"/>
              <a:t>29/06/2016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382DD-5C3A-4E01-9223-AC094AD9F4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582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>
        <p14:flythrough/>
      </p:transition>
    </mc:Choice>
    <mc:Fallback xmlns="">
      <p:transition spd="slow" advClick="0" advTm="8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0D964-021C-40AE-BF83-E95CF309B30D}" type="datetimeFigureOut">
              <a:rPr lang="en-GB" smtClean="0"/>
              <a:t>29/06/2016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382DD-5C3A-4E01-9223-AC094AD9F4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9684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>
        <p14:flythrough/>
      </p:transition>
    </mc:Choice>
    <mc:Fallback xmlns="">
      <p:transition spd="slow" advClick="0" advTm="8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5400000" scaled="0"/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40D964-021C-40AE-BF83-E95CF309B30D}" type="datetimeFigureOut">
              <a:rPr lang="en-GB" smtClean="0"/>
              <a:t>29/06/2016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F382DD-5C3A-4E01-9223-AC094AD9F4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045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8000">
        <p14:flythrough/>
      </p:transition>
    </mc:Choice>
    <mc:Fallback xmlns="">
      <p:transition spd="slow" advClick="0" advTm="8000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eg"/><Relationship Id="rId3" Type="http://schemas.openxmlformats.org/officeDocument/2006/relationships/image" Target="../media/image76.jpeg"/><Relationship Id="rId7" Type="http://schemas.openxmlformats.org/officeDocument/2006/relationships/image" Target="../media/image80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jpeg"/><Relationship Id="rId5" Type="http://schemas.openxmlformats.org/officeDocument/2006/relationships/image" Target="../media/image78.jpg"/><Relationship Id="rId4" Type="http://schemas.openxmlformats.org/officeDocument/2006/relationships/image" Target="../media/image7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10" Type="http://schemas.openxmlformats.org/officeDocument/2006/relationships/image" Target="../media/image11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10" Type="http://schemas.openxmlformats.org/officeDocument/2006/relationships/image" Target="../media/image20.jpeg"/><Relationship Id="rId4" Type="http://schemas.openxmlformats.org/officeDocument/2006/relationships/image" Target="../media/image14.jpeg"/><Relationship Id="rId9" Type="http://schemas.openxmlformats.org/officeDocument/2006/relationships/image" Target="../media/image19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Relationship Id="rId9" Type="http://schemas.openxmlformats.org/officeDocument/2006/relationships/image" Target="../media/image2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GB" sz="6000" dirty="0" smtClean="0">
                <a:latin typeface="HfW cursive" panose="00000500000000000000" pitchFamily="2" charset="0"/>
              </a:rPr>
              <a:t>Our Nursery </a:t>
            </a:r>
            <a:br>
              <a:rPr lang="en-GB" sz="6000" dirty="0" smtClean="0">
                <a:latin typeface="HfW cursive" panose="00000500000000000000" pitchFamily="2" charset="0"/>
              </a:rPr>
            </a:br>
            <a:r>
              <a:rPr lang="en-GB" sz="6000" dirty="0" smtClean="0">
                <a:latin typeface="HfW cursive" panose="00000500000000000000" pitchFamily="2" charset="0"/>
              </a:rPr>
              <a:t>boys and girls</a:t>
            </a:r>
            <a:br>
              <a:rPr lang="en-GB" sz="6000" dirty="0" smtClean="0">
                <a:latin typeface="HfW cursive" panose="00000500000000000000" pitchFamily="2" charset="0"/>
              </a:rPr>
            </a:br>
            <a:r>
              <a:rPr lang="en-GB" sz="6000" dirty="0" smtClean="0">
                <a:latin typeface="HfW cursive" panose="00000500000000000000" pitchFamily="2" charset="0"/>
              </a:rPr>
              <a:t>2008-2010</a:t>
            </a:r>
            <a:endParaRPr lang="en-GB" sz="6000" dirty="0">
              <a:latin typeface="HfW cursive" panose="00000500000000000000" pitchFamily="2" charset="0"/>
            </a:endParaRPr>
          </a:p>
        </p:txBody>
      </p:sp>
      <p:pic>
        <p:nvPicPr>
          <p:cNvPr id="1026" name="Picture 2" descr="C:\Users\pauline.millar\AppData\Local\Microsoft\Windows\Temporary Internet Files\Content.IE5\2W36GTJ9\lgi01b201409110000[1]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7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4869160"/>
            <a:ext cx="1975244" cy="1988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08 Never Grow Up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out="5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7584" y="62384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245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>
        <p14:flythrough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ursery photos sept 08 25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457200"/>
            <a:ext cx="381000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nursery photos sept 08 255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5306" y="457200"/>
            <a:ext cx="381000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nursery photos sept 08 256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531" y="3543300"/>
            <a:ext cx="2951163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nursery photos sept 08 258"/>
          <p:cNvPicPr>
            <a:picLocks noGrp="1" noChangeAspect="1"/>
          </p:cNvPicPr>
          <p:nvPr isPhoto="1"/>
        </p:nvPicPr>
        <p:blipFill>
          <a:blip r:embed="rId5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8081" y="3543300"/>
            <a:ext cx="2584450" cy="2857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5311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>
        <p14:flythrough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ursery photos sept 08 27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317" y="457200"/>
            <a:ext cx="381000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nursery photos sept 08 277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8717" y="457200"/>
            <a:ext cx="381000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nursery photos sept 08 278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3543300"/>
            <a:ext cx="381000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nursery photos sept 08 279"/>
          <p:cNvPicPr>
            <a:picLocks noGrp="1" noChangeAspect="1"/>
          </p:cNvPicPr>
          <p:nvPr isPhoto="1"/>
        </p:nvPicPr>
        <p:blipFill>
          <a:blip r:embed="rId5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00" y="3543300"/>
            <a:ext cx="3810000" cy="2857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28458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>
        <p14:flythrough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ursery photos sept 08 27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025" y="476672"/>
            <a:ext cx="381000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nursery photos sept 08 273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00" y="457200"/>
            <a:ext cx="381000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nursery photos sept 08 274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3543300"/>
            <a:ext cx="381000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nursery photos sept 08 275"/>
          <p:cNvPicPr>
            <a:picLocks noGrp="1" noChangeAspect="1"/>
          </p:cNvPicPr>
          <p:nvPr isPhoto="1"/>
        </p:nvPicPr>
        <p:blipFill>
          <a:blip r:embed="rId5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00" y="3543300"/>
            <a:ext cx="3810000" cy="2857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17857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>
        <p14:flythrough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ursery photos sept 08 28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32656"/>
            <a:ext cx="381000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nursery photos sept 08 286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739852"/>
            <a:ext cx="381000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nursery photos sept 08 287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95326">
            <a:off x="4859136" y="565842"/>
            <a:ext cx="3604227" cy="270317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nursery photos sept 08 281"/>
          <p:cNvPicPr>
            <a:picLocks noGrp="1" noChangeAspect="1"/>
          </p:cNvPicPr>
          <p:nvPr isPhoto="1"/>
        </p:nvPicPr>
        <p:blipFill>
          <a:blip r:embed="rId5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5434">
            <a:off x="4425071" y="3543299"/>
            <a:ext cx="3810000" cy="2857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39166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>
        <p14:flythrough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ursery photos sept 08 28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457200"/>
            <a:ext cx="381000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nursery photos sept 08 290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6763" y="457200"/>
            <a:ext cx="1792287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nursery photos sept 08 291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438" y="3543300"/>
            <a:ext cx="2370137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nursery photos sept 08 292"/>
          <p:cNvPicPr>
            <a:picLocks noGrp="1" noChangeAspect="1"/>
          </p:cNvPicPr>
          <p:nvPr isPhoto="1"/>
        </p:nvPicPr>
        <p:blipFill>
          <a:blip r:embed="rId5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5163" y="3543300"/>
            <a:ext cx="1997075" cy="2857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17739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>
        <p14:flythrough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ll photos march 09 39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1677987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all photos march 09 396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901" y="5072574"/>
            <a:ext cx="2112235" cy="1584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all photos march 09 397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901" y="3284984"/>
            <a:ext cx="2112235" cy="1584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all photos march 09 411"/>
          <p:cNvPicPr>
            <a:picLocks noGrp="1" noChangeAspect="1"/>
          </p:cNvPicPr>
          <p:nvPr isPhoto="1"/>
        </p:nvPicPr>
        <p:blipFill>
          <a:blip r:embed="rId5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188640"/>
            <a:ext cx="2143125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all photos march 09 391"/>
          <p:cNvPicPr>
            <a:picLocks noGrp="1" noChangeAspect="1"/>
          </p:cNvPicPr>
          <p:nvPr isPhoto="1"/>
        </p:nvPicPr>
        <p:blipFill>
          <a:blip r:embed="rId6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3468" y="174503"/>
            <a:ext cx="381000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all photos march 09 426"/>
          <p:cNvPicPr>
            <a:picLocks noGrp="1" noChangeAspect="1"/>
          </p:cNvPicPr>
          <p:nvPr isPhoto="1"/>
        </p:nvPicPr>
        <p:blipFill>
          <a:blip r:embed="rId7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3573016"/>
            <a:ext cx="1603375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all photos march 09 434"/>
          <p:cNvPicPr>
            <a:picLocks noGrp="1" noChangeAspect="1"/>
          </p:cNvPicPr>
          <p:nvPr isPhoto="1"/>
        </p:nvPicPr>
        <p:blipFill>
          <a:blip r:embed="rId8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3567046"/>
            <a:ext cx="3810000" cy="2857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86331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>
        <p14:flythrough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ll photos march 09 44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60648"/>
            <a:ext cx="2867025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all photos march 09 454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5849" y="260648"/>
            <a:ext cx="2300287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all photos march 09 455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543300"/>
            <a:ext cx="381000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all photos march 09 456"/>
          <p:cNvPicPr>
            <a:picLocks noGrp="1" noChangeAspect="1"/>
          </p:cNvPicPr>
          <p:nvPr isPhoto="1"/>
        </p:nvPicPr>
        <p:blipFill>
          <a:blip r:embed="rId5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2480" y="3573016"/>
            <a:ext cx="381000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all photos march 09 418"/>
          <p:cNvPicPr>
            <a:picLocks noGrp="1" noChangeAspect="1"/>
          </p:cNvPicPr>
          <p:nvPr isPhoto="1"/>
        </p:nvPicPr>
        <p:blipFill>
          <a:blip r:embed="rId6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260648"/>
            <a:ext cx="2093913" cy="2857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49602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>
        <p14:flythrough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ursery photos 00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60648"/>
            <a:ext cx="1882769" cy="1728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nursery photos 004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348880"/>
            <a:ext cx="1872208" cy="2107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nursery photos 009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230932"/>
            <a:ext cx="2006945" cy="175790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nursery photos 012"/>
          <p:cNvPicPr>
            <a:picLocks noGrp="1" noChangeAspect="1"/>
          </p:cNvPicPr>
          <p:nvPr isPhoto="1"/>
        </p:nvPicPr>
        <p:blipFill>
          <a:blip r:embed="rId5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1" y="2391171"/>
            <a:ext cx="2088231" cy="20709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nursery photos 014"/>
          <p:cNvPicPr>
            <a:picLocks noGrp="1" noChangeAspect="1"/>
          </p:cNvPicPr>
          <p:nvPr isPhoto="1"/>
        </p:nvPicPr>
        <p:blipFill>
          <a:blip r:embed="rId6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2358483"/>
            <a:ext cx="2067644" cy="209794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nursery photos 021"/>
          <p:cNvPicPr>
            <a:picLocks noGrp="1" noChangeAspect="1"/>
          </p:cNvPicPr>
          <p:nvPr isPhoto="1"/>
        </p:nvPicPr>
        <p:blipFill>
          <a:blip r:embed="rId7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6184" y="260648"/>
            <a:ext cx="1804098" cy="18388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 descr="nursery photos 027"/>
          <p:cNvPicPr>
            <a:picLocks noGrp="1" noChangeAspect="1"/>
          </p:cNvPicPr>
          <p:nvPr isPhoto="1"/>
        </p:nvPicPr>
        <p:blipFill>
          <a:blip r:embed="rId8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4614505"/>
            <a:ext cx="1584176" cy="21122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 descr="nursery photos 030"/>
          <p:cNvPicPr>
            <a:picLocks noGrp="1" noChangeAspect="1"/>
          </p:cNvPicPr>
          <p:nvPr isPhoto="1"/>
        </p:nvPicPr>
        <p:blipFill>
          <a:blip r:embed="rId9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049" y="4719435"/>
            <a:ext cx="1580663" cy="2107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 descr="nursery photos 033"/>
          <p:cNvPicPr>
            <a:picLocks noGrp="1" noChangeAspect="1"/>
          </p:cNvPicPr>
          <p:nvPr isPhoto="1"/>
        </p:nvPicPr>
        <p:blipFill>
          <a:blip r:embed="rId10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1081" y="4618515"/>
            <a:ext cx="1613258" cy="215101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1163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>
        <p14:flythrough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ursery photos 04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70892"/>
            <a:ext cx="2330219" cy="17476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nursery photos 045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565" y="4941168"/>
            <a:ext cx="2330219" cy="174766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nursery photos 046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545432"/>
            <a:ext cx="2330219" cy="174766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nursery photos sept 08 042"/>
          <p:cNvPicPr>
            <a:picLocks noGrp="1" noChangeAspect="1"/>
          </p:cNvPicPr>
          <p:nvPr isPhoto="1"/>
        </p:nvPicPr>
        <p:blipFill>
          <a:blip r:embed="rId5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270892"/>
            <a:ext cx="1872208" cy="192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nursery photos 031"/>
          <p:cNvPicPr>
            <a:picLocks noGrp="1" noChangeAspect="1"/>
          </p:cNvPicPr>
          <p:nvPr isPhoto="1"/>
        </p:nvPicPr>
        <p:blipFill>
          <a:blip r:embed="rId6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8389" y="2608211"/>
            <a:ext cx="1279029" cy="170537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nursery photos 032"/>
          <p:cNvPicPr>
            <a:picLocks noGrp="1" noChangeAspect="1"/>
          </p:cNvPicPr>
          <p:nvPr isPhoto="1"/>
        </p:nvPicPr>
        <p:blipFill>
          <a:blip r:embed="rId7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9935" y="589806"/>
            <a:ext cx="2143125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nursery photos 035"/>
          <p:cNvPicPr>
            <a:picLocks noGrp="1" noChangeAspect="1"/>
          </p:cNvPicPr>
          <p:nvPr isPhoto="1"/>
        </p:nvPicPr>
        <p:blipFill>
          <a:blip r:embed="rId8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3331" y="3717032"/>
            <a:ext cx="2143125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nursery photos 024"/>
          <p:cNvPicPr>
            <a:picLocks noGrp="1" noChangeAspect="1"/>
          </p:cNvPicPr>
          <p:nvPr isPhoto="1"/>
        </p:nvPicPr>
        <p:blipFill>
          <a:blip r:embed="rId9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505499"/>
            <a:ext cx="1442626" cy="192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 descr="C:\Users\pauline.millar\Pictures\2016-06-29 delete after copying\delete after copying 1458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b="20000"/>
          <a:stretch/>
        </p:blipFill>
        <p:spPr bwMode="auto">
          <a:xfrm>
            <a:off x="4064291" y="4236909"/>
            <a:ext cx="2046481" cy="2455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7153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>
        <p14:flythrough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m nativity pictures 00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32656"/>
            <a:ext cx="361950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am nativity pictures 004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1270" y="3677780"/>
            <a:ext cx="1838325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am nativity pictures 005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645024"/>
            <a:ext cx="153670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am nativity pictures 006"/>
          <p:cNvPicPr>
            <a:picLocks noGrp="1" noChangeAspect="1"/>
          </p:cNvPicPr>
          <p:nvPr isPhoto="1"/>
        </p:nvPicPr>
        <p:blipFill>
          <a:blip r:embed="rId5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3677780"/>
            <a:ext cx="203200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am nativity pictures 009"/>
          <p:cNvPicPr>
            <a:picLocks noGrp="1" noChangeAspect="1"/>
          </p:cNvPicPr>
          <p:nvPr isPhoto="1"/>
        </p:nvPicPr>
        <p:blipFill>
          <a:blip r:embed="rId6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4305" y="332656"/>
            <a:ext cx="2143125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am nativity pictures 007"/>
          <p:cNvPicPr>
            <a:picLocks noGrp="1" noChangeAspect="1"/>
          </p:cNvPicPr>
          <p:nvPr isPhoto="1"/>
        </p:nvPicPr>
        <p:blipFill>
          <a:blip r:embed="rId7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332656"/>
            <a:ext cx="2426229" cy="181967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am nativity pictures 013"/>
          <p:cNvPicPr>
            <a:picLocks noGrp="1" noChangeAspect="1"/>
          </p:cNvPicPr>
          <p:nvPr isPhoto="1"/>
        </p:nvPicPr>
        <p:blipFill>
          <a:blip r:embed="rId8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2344544"/>
            <a:ext cx="2408692" cy="2164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am nativity pictures 015"/>
          <p:cNvPicPr>
            <a:picLocks noGrp="1" noChangeAspect="1"/>
          </p:cNvPicPr>
          <p:nvPr isPhoto="1"/>
        </p:nvPicPr>
        <p:blipFill>
          <a:blip r:embed="rId9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4664968"/>
            <a:ext cx="2374824" cy="182991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19938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>
        <p14:flythrough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m nativity pictures 01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539" y="457200"/>
            <a:ext cx="381000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am nativity pictures 019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0377" y="457200"/>
            <a:ext cx="2143125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am nativity pictures 020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539" y="3543300"/>
            <a:ext cx="381000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am nativity pictures 024"/>
          <p:cNvPicPr>
            <a:picLocks noGrp="1" noChangeAspect="1"/>
          </p:cNvPicPr>
          <p:nvPr isPhoto="1"/>
        </p:nvPicPr>
        <p:blipFill>
          <a:blip r:embed="rId5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9263" y="3543300"/>
            <a:ext cx="2428875" cy="2857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19890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>
        <p14:flythrough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m nativity pictures 02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738" y="457200"/>
            <a:ext cx="2143125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am nativity pictures 026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300" y="860425"/>
            <a:ext cx="4114800" cy="2051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am nativity pictures 029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3671888"/>
            <a:ext cx="4114800" cy="2600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am nativity pictures 031"/>
          <p:cNvPicPr>
            <a:picLocks noGrp="1" noChangeAspect="1"/>
          </p:cNvPicPr>
          <p:nvPr isPhoto="1"/>
        </p:nvPicPr>
        <p:blipFill>
          <a:blip r:embed="rId5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438" y="3543300"/>
            <a:ext cx="2168525" cy="2857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38869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>
        <p14:flythrough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icture 31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3811860"/>
            <a:ext cx="381000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Picture 338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3811860"/>
            <a:ext cx="207010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Picture 394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7960" y="371346"/>
            <a:ext cx="2382837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Picture 346"/>
          <p:cNvPicPr>
            <a:picLocks noGrp="1" noChangeAspect="1"/>
          </p:cNvPicPr>
          <p:nvPr isPhoto="1"/>
        </p:nvPicPr>
        <p:blipFill>
          <a:blip r:embed="rId5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1561" y="198788"/>
            <a:ext cx="1818332" cy="189081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Picture 341"/>
          <p:cNvPicPr>
            <a:picLocks noGrp="1" noChangeAspect="1"/>
          </p:cNvPicPr>
          <p:nvPr isPhoto="1"/>
        </p:nvPicPr>
        <p:blipFill>
          <a:blip r:embed="rId6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2287020"/>
            <a:ext cx="1752878" cy="20488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Picture 371"/>
          <p:cNvPicPr>
            <a:picLocks noGrp="1" noChangeAspect="1"/>
          </p:cNvPicPr>
          <p:nvPr isPhoto="1"/>
        </p:nvPicPr>
        <p:blipFill>
          <a:blip r:embed="rId7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4404198"/>
            <a:ext cx="1752878" cy="23371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 descr="Picture 419"/>
          <p:cNvPicPr>
            <a:picLocks noGrp="1" noChangeAspect="1"/>
          </p:cNvPicPr>
          <p:nvPr isPhoto="1"/>
        </p:nvPicPr>
        <p:blipFill>
          <a:blip r:embed="rId8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268" y="378913"/>
            <a:ext cx="2378075" cy="2857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38136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>
        <p14:flythrough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icture 08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95869" y="4216557"/>
            <a:ext cx="2496277" cy="18722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Picture 112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5955" y="2559391"/>
            <a:ext cx="936104" cy="124813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all photos march 09 453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938" y="476672"/>
            <a:ext cx="3209925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writing march 09 002"/>
          <p:cNvPicPr>
            <a:picLocks noGrp="1" noChangeAspect="1"/>
          </p:cNvPicPr>
          <p:nvPr isPhoto="1"/>
        </p:nvPicPr>
        <p:blipFill>
          <a:blip r:embed="rId5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1552005"/>
            <a:ext cx="2175274" cy="1631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january 2008 157"/>
          <p:cNvPicPr>
            <a:picLocks noGrp="1" noChangeAspect="1"/>
          </p:cNvPicPr>
          <p:nvPr isPhoto="1"/>
        </p:nvPicPr>
        <p:blipFill>
          <a:blip r:embed="rId6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3501008"/>
            <a:ext cx="2182375" cy="2909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Picture 225"/>
          <p:cNvPicPr>
            <a:picLocks noGrp="1" noChangeAspect="1"/>
          </p:cNvPicPr>
          <p:nvPr isPhoto="1"/>
        </p:nvPicPr>
        <p:blipFill>
          <a:blip r:embed="rId7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508" y="3970632"/>
            <a:ext cx="3214261" cy="24106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C:\Users\pauline.millar\Pictures\2016-06-29 delete after copying\delete after copying 1454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3" y="476672"/>
            <a:ext cx="2488960" cy="1866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4464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>
        <p14:flythrough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nursery photos sept 08 26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00" y="457200"/>
            <a:ext cx="381000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nursery photos sept 08 267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476672"/>
            <a:ext cx="381000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nursery photos sept 08 271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00" y="3543300"/>
            <a:ext cx="381000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nursery photos sept 08 259"/>
          <p:cNvPicPr>
            <a:picLocks noGrp="1" noChangeAspect="1"/>
          </p:cNvPicPr>
          <p:nvPr isPhoto="1"/>
        </p:nvPicPr>
        <p:blipFill>
          <a:blip r:embed="rId5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3555840"/>
            <a:ext cx="3810000" cy="2857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90344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>
        <p14:flythrough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</TotalTime>
  <Words>2</Words>
  <Application>Microsoft Office PowerPoint</Application>
  <PresentationFormat>On-screen Show (4:3)</PresentationFormat>
  <Paragraphs>1</Paragraphs>
  <Slides>16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Our Nursery  boys and girls 2008-2010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West Lothian Council - Education Services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Photo Album</dc:title>
  <dc:creator>Pauline Millar</dc:creator>
  <cp:lastModifiedBy>Pauline Millar</cp:lastModifiedBy>
  <cp:revision>15</cp:revision>
  <dcterms:created xsi:type="dcterms:W3CDTF">2016-06-21T11:04:47Z</dcterms:created>
  <dcterms:modified xsi:type="dcterms:W3CDTF">2016-06-29T06:57:47Z</dcterms:modified>
</cp:coreProperties>
</file>