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7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1" r:id="rId21"/>
    <p:sldId id="282" r:id="rId22"/>
    <p:sldId id="283" r:id="rId23"/>
    <p:sldId id="289" r:id="rId24"/>
    <p:sldId id="290" r:id="rId25"/>
    <p:sldId id="291" r:id="rId26"/>
    <p:sldId id="292" r:id="rId27"/>
    <p:sldId id="298" r:id="rId28"/>
    <p:sldId id="300" r:id="rId29"/>
    <p:sldId id="301" r:id="rId30"/>
    <p:sldId id="302" r:id="rId31"/>
    <p:sldId id="304" r:id="rId32"/>
    <p:sldId id="307" r:id="rId33"/>
    <p:sldId id="308" r:id="rId34"/>
    <p:sldId id="309" r:id="rId35"/>
    <p:sldId id="310" r:id="rId36"/>
  </p:sldIdLst>
  <p:sldSz cx="9144000" cy="6858000" type="screen4x3"/>
  <p:notesSz cx="6858000" cy="9144000"/>
  <p:photoAlbum layout="4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6EA8-D4AC-4F9A-A694-0F9502A1B1A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DB43-8B93-41DA-98C1-00A7BA3BC1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73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6EA8-D4AC-4F9A-A694-0F9502A1B1A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DB43-8B93-41DA-98C1-00A7BA3BC1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91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6EA8-D4AC-4F9A-A694-0F9502A1B1A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DB43-8B93-41DA-98C1-00A7BA3BC1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19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6EA8-D4AC-4F9A-A694-0F9502A1B1A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DB43-8B93-41DA-98C1-00A7BA3BC1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0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6EA8-D4AC-4F9A-A694-0F9502A1B1A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DB43-8B93-41DA-98C1-00A7BA3BC1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40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6EA8-D4AC-4F9A-A694-0F9502A1B1A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DB43-8B93-41DA-98C1-00A7BA3BC1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71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6EA8-D4AC-4F9A-A694-0F9502A1B1A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DB43-8B93-41DA-98C1-00A7BA3BC1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33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6EA8-D4AC-4F9A-A694-0F9502A1B1A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DB43-8B93-41DA-98C1-00A7BA3BC1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89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6EA8-D4AC-4F9A-A694-0F9502A1B1A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DB43-8B93-41DA-98C1-00A7BA3BC1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2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6EA8-D4AC-4F9A-A694-0F9502A1B1A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DB43-8B93-41DA-98C1-00A7BA3BC1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9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6EA8-D4AC-4F9A-A694-0F9502A1B1A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DB43-8B93-41DA-98C1-00A7BA3BC1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97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56EA8-D4AC-4F9A-A694-0F9502A1B1A1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5DB43-8B93-41DA-98C1-00A7BA3BC1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9460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27484" y="1988840"/>
            <a:ext cx="364471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latin typeface="HfW cursive" panose="00000500000000000000" pitchFamily="2" charset="0"/>
              </a:rPr>
              <a:t>Primary 2</a:t>
            </a:r>
          </a:p>
          <a:p>
            <a:endParaRPr lang="en-GB" sz="5400" dirty="0">
              <a:latin typeface="HfW cursive" panose="00000500000000000000" pitchFamily="2" charset="0"/>
            </a:endParaRPr>
          </a:p>
          <a:p>
            <a:pPr algn="ctr"/>
            <a:r>
              <a:rPr lang="en-GB" sz="5400" dirty="0" smtClean="0">
                <a:latin typeface="HfW cursive" panose="00000500000000000000" pitchFamily="2" charset="0"/>
                <a:sym typeface="Wingdings" panose="05000000000000000000" pitchFamily="2" charset="2"/>
              </a:rPr>
              <a:t></a:t>
            </a:r>
            <a:endParaRPr lang="en-GB" sz="5400" dirty="0">
              <a:latin typeface="HfW cursive" panose="00000500000000000000" pitchFamily="2" charset="0"/>
            </a:endParaRPr>
          </a:p>
        </p:txBody>
      </p:sp>
      <p:pic>
        <p:nvPicPr>
          <p:cNvPr id="7" name="Picture 6" descr="IMG_219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7733"/>
            <a:ext cx="1071563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G_219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92" y="5172867"/>
            <a:ext cx="1068364" cy="142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MG_2195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87733"/>
            <a:ext cx="1071562" cy="142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MG_2197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60" y="5168602"/>
            <a:ext cx="1071563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01 CAN'T STOP THE FEELING! (Original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67744" y="6292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5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y 18th 2010 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3345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ay 18th 2010 10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8700" y="599306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G_249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941168"/>
            <a:ext cx="2180365" cy="163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G_249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6121" y="4440721"/>
            <a:ext cx="2784376" cy="208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G_2498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95" y="4376707"/>
            <a:ext cx="2954007" cy="2215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79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G_249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G_249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57437"/>
            <a:ext cx="28479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HKL 11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1355" y="3886295"/>
            <a:ext cx="2714263" cy="2035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3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G_250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G_250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13" y="3543300"/>
            <a:ext cx="24923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G_250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25" y="3543300"/>
            <a:ext cx="247015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79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G_250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G_250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2000" y="4005064"/>
            <a:ext cx="4405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HfW cursive" panose="00000500000000000000" pitchFamily="2" charset="0"/>
              </a:rPr>
              <a:t>Vowel House, </a:t>
            </a:r>
          </a:p>
          <a:p>
            <a:r>
              <a:rPr lang="en-GB" sz="3600" dirty="0" smtClean="0">
                <a:latin typeface="HfW cursive" panose="00000500000000000000" pitchFamily="2" charset="0"/>
              </a:rPr>
              <a:t>Interactive spelling</a:t>
            </a:r>
            <a:endParaRPr lang="en-GB" sz="3600" dirty="0">
              <a:latin typeface="HfW cursiv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8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0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67444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HKL 04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4624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05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47" y="3955876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06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57" y="3955876"/>
            <a:ext cx="214312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212094" y="2948751"/>
            <a:ext cx="60789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HfW cursive" panose="00000500000000000000" pitchFamily="2" charset="0"/>
              </a:rPr>
              <a:t>Lighthouse Keeper’s Lunch - </a:t>
            </a:r>
          </a:p>
          <a:p>
            <a:r>
              <a:rPr lang="en-GB" sz="3200" dirty="0" smtClean="0">
                <a:latin typeface="HfW cursive" panose="00000500000000000000" pitchFamily="2" charset="0"/>
              </a:rPr>
              <a:t>Grace Darling drama</a:t>
            </a:r>
            <a:endParaRPr lang="en-GB" sz="3200" dirty="0">
              <a:latin typeface="HfW cursiv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7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HKL 06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06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35433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06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HKL 07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07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07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3543300"/>
            <a:ext cx="2143125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70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0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HKL 07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75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07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35433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08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75" y="35433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HKL 081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5433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HKL 044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019" y="457944"/>
            <a:ext cx="2143125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3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HKL 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03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03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87995" y="457200"/>
            <a:ext cx="4424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HfW cursive" panose="00000500000000000000" pitchFamily="2" charset="0"/>
              </a:rPr>
              <a:t>Generation Science</a:t>
            </a:r>
            <a:endParaRPr lang="en-GB" sz="3600" dirty="0">
              <a:latin typeface="HfW cursive" panose="00000500000000000000" pitchFamily="2" charset="0"/>
            </a:endParaRPr>
          </a:p>
        </p:txBody>
      </p:sp>
      <p:pic>
        <p:nvPicPr>
          <p:cNvPr id="7" name="Picture 6" descr="LHKL 04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478" y="1418949"/>
            <a:ext cx="2166573" cy="1624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HKL 055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9745" y="1424157"/>
            <a:ext cx="2208245" cy="1656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88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04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04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HKL 04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42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ctober - November 2010 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October - November 2010 04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October - November 2010 04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11560" y="764704"/>
            <a:ext cx="43604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HfW cursive" panose="00000500000000000000" pitchFamily="2" charset="0"/>
              </a:rPr>
              <a:t>Barnaby bear came to </a:t>
            </a:r>
          </a:p>
          <a:p>
            <a:r>
              <a:rPr lang="en-GB" sz="2800" dirty="0" smtClean="0">
                <a:latin typeface="HfW cursive" panose="00000500000000000000" pitchFamily="2" charset="0"/>
              </a:rPr>
              <a:t>visit us from Chester.  </a:t>
            </a:r>
          </a:p>
          <a:p>
            <a:r>
              <a:rPr lang="en-GB" sz="2800" dirty="0" smtClean="0">
                <a:latin typeface="HfW cursive" panose="00000500000000000000" pitchFamily="2" charset="0"/>
              </a:rPr>
              <a:t>He sent us some </a:t>
            </a:r>
          </a:p>
          <a:p>
            <a:r>
              <a:rPr lang="en-GB" sz="2800" dirty="0">
                <a:latin typeface="HfW cursive" panose="00000500000000000000" pitchFamily="2" charset="0"/>
              </a:rPr>
              <a:t>c</a:t>
            </a:r>
            <a:r>
              <a:rPr lang="en-GB" sz="2800" dirty="0" smtClean="0">
                <a:latin typeface="HfW cursive" panose="00000500000000000000" pitchFamily="2" charset="0"/>
              </a:rPr>
              <a:t>heese and crackers </a:t>
            </a:r>
          </a:p>
          <a:p>
            <a:r>
              <a:rPr lang="en-GB" sz="2800" dirty="0" smtClean="0">
                <a:latin typeface="HfW cursive" panose="00000500000000000000" pitchFamily="2" charset="0"/>
              </a:rPr>
              <a:t>to sample.</a:t>
            </a:r>
            <a:endParaRPr lang="en-GB" sz="2800" dirty="0">
              <a:latin typeface="HfW cursiv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5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05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05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HKL 08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05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306" y="780194"/>
            <a:ext cx="2583954" cy="1937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HKL 06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06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06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927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071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1" b="3494"/>
          <a:stretch/>
        </p:blipFill>
        <p:spPr>
          <a:xfrm>
            <a:off x="1012005" y="3543300"/>
            <a:ext cx="2839915" cy="275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07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6474" y="3975373"/>
            <a:ext cx="2657805" cy="199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HKL 073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00"/>
          <a:stretch/>
        </p:blipFill>
        <p:spPr>
          <a:xfrm>
            <a:off x="7020272" y="3643147"/>
            <a:ext cx="1665558" cy="2657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HKL 074"/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8" t="1" b="-8000"/>
          <a:stretch/>
        </p:blipFill>
        <p:spPr>
          <a:xfrm>
            <a:off x="4838699" y="478233"/>
            <a:ext cx="2693377" cy="308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9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HKL 1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2023" y="4202847"/>
            <a:ext cx="2511946" cy="188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12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HKL 11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12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4029" y="4195396"/>
            <a:ext cx="2452319" cy="18392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560694" y="457200"/>
            <a:ext cx="458330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 smtClean="0">
                <a:latin typeface="HfW cursive" panose="00000500000000000000" pitchFamily="2" charset="0"/>
              </a:rPr>
              <a:t>Making Mrs </a:t>
            </a:r>
            <a:r>
              <a:rPr lang="en-GB" sz="2000" dirty="0" err="1" smtClean="0">
                <a:latin typeface="HfW cursive" panose="00000500000000000000" pitchFamily="2" charset="0"/>
              </a:rPr>
              <a:t>Grinling’s</a:t>
            </a:r>
            <a:r>
              <a:rPr lang="en-GB" sz="2000" dirty="0" smtClean="0">
                <a:latin typeface="HfW cursive" panose="00000500000000000000" pitchFamily="2" charset="0"/>
              </a:rPr>
              <a:t> mustard 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HfW cursive" panose="00000500000000000000" pitchFamily="2" charset="0"/>
              </a:rPr>
              <a:t>s</a:t>
            </a:r>
            <a:r>
              <a:rPr lang="en-GB" sz="2000" dirty="0" smtClean="0">
                <a:latin typeface="HfW cursive" panose="00000500000000000000" pitchFamily="2" charset="0"/>
              </a:rPr>
              <a:t>andwiches to trick the seagulls 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HfW cursive" panose="00000500000000000000" pitchFamily="2" charset="0"/>
              </a:rPr>
              <a:t>a</a:t>
            </a:r>
            <a:r>
              <a:rPr lang="en-GB" sz="2000" dirty="0" smtClean="0">
                <a:latin typeface="HfW cursive" panose="00000500000000000000" pitchFamily="2" charset="0"/>
              </a:rPr>
              <a:t>nd</a:t>
            </a:r>
          </a:p>
          <a:p>
            <a:pPr algn="ctr">
              <a:lnSpc>
                <a:spcPct val="150000"/>
              </a:lnSpc>
            </a:pPr>
            <a:r>
              <a:rPr lang="en-GB" sz="2000" dirty="0" smtClean="0">
                <a:latin typeface="HfW cursive" panose="00000500000000000000" pitchFamily="2" charset="0"/>
              </a:rPr>
              <a:t>making a salt dough picnic basket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HfW cursive" panose="00000500000000000000" pitchFamily="2" charset="0"/>
              </a:rPr>
              <a:t>f</a:t>
            </a:r>
            <a:r>
              <a:rPr lang="en-GB" sz="2000" dirty="0" smtClean="0">
                <a:latin typeface="HfW cursive" panose="00000500000000000000" pitchFamily="2" charset="0"/>
              </a:rPr>
              <a:t>or Mr </a:t>
            </a:r>
            <a:r>
              <a:rPr lang="en-GB" sz="2000" dirty="0" err="1" smtClean="0">
                <a:latin typeface="HfW cursive" panose="00000500000000000000" pitchFamily="2" charset="0"/>
              </a:rPr>
              <a:t>Grinling</a:t>
            </a:r>
            <a:endParaRPr lang="en-GB" sz="2000" dirty="0" smtClean="0">
              <a:latin typeface="HfW cursive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GB" sz="2000" dirty="0">
              <a:latin typeface="HfW cursive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GB" sz="2000" dirty="0" smtClean="0">
                <a:latin typeface="HfW cursive" panose="00000500000000000000" pitchFamily="2" charset="0"/>
              </a:rPr>
              <a:t>The Lighthouse </a:t>
            </a:r>
            <a:r>
              <a:rPr lang="en-GB" sz="2000" dirty="0">
                <a:latin typeface="HfW cursive" panose="00000500000000000000" pitchFamily="2" charset="0"/>
              </a:rPr>
              <a:t>K</a:t>
            </a:r>
            <a:r>
              <a:rPr lang="en-GB" sz="2000" dirty="0" smtClean="0">
                <a:latin typeface="HfW cursive" panose="00000500000000000000" pitchFamily="2" charset="0"/>
              </a:rPr>
              <a:t>eeper’s </a:t>
            </a:r>
            <a:r>
              <a:rPr lang="en-GB" sz="2000" dirty="0">
                <a:latin typeface="HfW cursive" panose="00000500000000000000" pitchFamily="2" charset="0"/>
              </a:rPr>
              <a:t>L</a:t>
            </a:r>
            <a:r>
              <a:rPr lang="en-GB" sz="2000" dirty="0" smtClean="0">
                <a:latin typeface="HfW cursive" panose="00000500000000000000" pitchFamily="2" charset="0"/>
              </a:rPr>
              <a:t>unch</a:t>
            </a:r>
            <a:endParaRPr lang="en-GB" sz="2000" dirty="0">
              <a:latin typeface="HfW cursiv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2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1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580" y="584684"/>
            <a:ext cx="3168351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HKL 13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13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13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5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1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HKL 13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13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13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0464" y="3915289"/>
            <a:ext cx="2738185" cy="2053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98" y="851210"/>
            <a:ext cx="2420241" cy="1815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HKL 13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61048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14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09" y="3717032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14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7589" y="449921"/>
            <a:ext cx="2338214" cy="1753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HKL 144"/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t="3692" r="44769" b="32409"/>
          <a:stretch/>
        </p:blipFill>
        <p:spPr>
          <a:xfrm>
            <a:off x="7106852" y="116632"/>
            <a:ext cx="1905000" cy="1825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HKL 142"/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39"/>
          <a:stretch/>
        </p:blipFill>
        <p:spPr>
          <a:xfrm>
            <a:off x="4499992" y="116632"/>
            <a:ext cx="234168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55576" y="3140968"/>
            <a:ext cx="6502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HfW cursive" panose="00000500000000000000" pitchFamily="2" charset="0"/>
              </a:rPr>
              <a:t>Then we fed them to the birds </a:t>
            </a:r>
            <a:endParaRPr lang="en-GB" sz="3200" dirty="0">
              <a:latin typeface="HfW cursiv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70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HKL 1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HKL 15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499992" y="476672"/>
            <a:ext cx="453842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HfW cursive" panose="00000500000000000000" pitchFamily="2" charset="0"/>
              </a:rPr>
              <a:t>These seagulls weren’t fussy</a:t>
            </a:r>
          </a:p>
          <a:p>
            <a:r>
              <a:rPr lang="en-GB" sz="2400" dirty="0" smtClean="0">
                <a:latin typeface="HfW cursive" panose="00000500000000000000" pitchFamily="2" charset="0"/>
              </a:rPr>
              <a:t>eaters.</a:t>
            </a:r>
          </a:p>
          <a:p>
            <a:endParaRPr lang="en-GB" sz="2400" dirty="0" smtClean="0">
              <a:latin typeface="HfW cursive" panose="00000500000000000000" pitchFamily="2" charset="0"/>
            </a:endParaRPr>
          </a:p>
          <a:p>
            <a:r>
              <a:rPr lang="en-GB" sz="2400" dirty="0" smtClean="0">
                <a:latin typeface="HfW cursive" panose="00000500000000000000" pitchFamily="2" charset="0"/>
              </a:rPr>
              <a:t>Unlike the ones in the book,</a:t>
            </a:r>
          </a:p>
          <a:p>
            <a:r>
              <a:rPr lang="en-GB" sz="2400" dirty="0">
                <a:latin typeface="HfW cursive" panose="00000500000000000000" pitchFamily="2" charset="0"/>
              </a:rPr>
              <a:t>t</a:t>
            </a:r>
            <a:r>
              <a:rPr lang="en-GB" sz="2400" dirty="0" smtClean="0">
                <a:latin typeface="HfW cursive" panose="00000500000000000000" pitchFamily="2" charset="0"/>
              </a:rPr>
              <a:t>he ones at Murrayfield ate </a:t>
            </a:r>
          </a:p>
          <a:p>
            <a:r>
              <a:rPr lang="en-GB" sz="2400" dirty="0" smtClean="0">
                <a:latin typeface="HfW cursive" panose="00000500000000000000" pitchFamily="2" charset="0"/>
              </a:rPr>
              <a:t>up all the mustard </a:t>
            </a:r>
          </a:p>
          <a:p>
            <a:r>
              <a:rPr lang="en-GB" sz="2400" dirty="0" smtClean="0">
                <a:latin typeface="HfW cursive" panose="00000500000000000000" pitchFamily="2" charset="0"/>
              </a:rPr>
              <a:t>sandwiches</a:t>
            </a:r>
            <a:endParaRPr lang="en-GB" sz="2400" dirty="0">
              <a:latin typeface="HfW cursive" panose="00000500000000000000" pitchFamily="2" charset="0"/>
            </a:endParaRPr>
          </a:p>
        </p:txBody>
      </p:sp>
      <p:pic>
        <p:nvPicPr>
          <p:cNvPr id="8" name="Picture 7" descr="LHKL 16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64" y="3523828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75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1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HKL 174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9" t="-415" b="415"/>
          <a:stretch/>
        </p:blipFill>
        <p:spPr>
          <a:xfrm rot="5400000">
            <a:off x="5287932" y="483364"/>
            <a:ext cx="287088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17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17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1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1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HKL 17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8237" y="3909053"/>
            <a:ext cx="2496277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17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18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1946" y="3528568"/>
            <a:ext cx="3264363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355976" y="836712"/>
            <a:ext cx="489749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HfW cursive" panose="00000500000000000000" pitchFamily="2" charset="0"/>
              </a:rPr>
              <a:t>Science and technology </a:t>
            </a:r>
          </a:p>
          <a:p>
            <a:r>
              <a:rPr lang="en-GB" sz="2800" dirty="0" smtClean="0">
                <a:latin typeface="HfW cursive" panose="00000500000000000000" pitchFamily="2" charset="0"/>
              </a:rPr>
              <a:t>in P2 -</a:t>
            </a:r>
          </a:p>
          <a:p>
            <a:r>
              <a:rPr lang="en-GB" sz="2800" dirty="0" smtClean="0">
                <a:latin typeface="HfW cursive" panose="00000500000000000000" pitchFamily="2" charset="0"/>
              </a:rPr>
              <a:t>Experimenting with simple</a:t>
            </a:r>
          </a:p>
          <a:p>
            <a:r>
              <a:rPr lang="en-GB" sz="2800" dirty="0" smtClean="0">
                <a:latin typeface="HfW cursive" panose="00000500000000000000" pitchFamily="2" charset="0"/>
              </a:rPr>
              <a:t>electrical circuits</a:t>
            </a:r>
            <a:endParaRPr lang="en-GB" sz="2800" dirty="0">
              <a:latin typeface="HfW cursiv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ober - November 2010 0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October - November 2010 04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October - November 2010 04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October - November 2010 04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20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1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26" y="457628"/>
            <a:ext cx="2727970" cy="204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HKL 18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5175" y="352425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18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88" y="564257"/>
            <a:ext cx="3531625" cy="264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HKL 18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645024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HKL 189"/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9" r="-3384" b="21333"/>
          <a:stretch/>
        </p:blipFill>
        <p:spPr>
          <a:xfrm>
            <a:off x="2699792" y="533028"/>
            <a:ext cx="2546838" cy="224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3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HKL 19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19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19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165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HKL 2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91589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23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23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55576" y="1052736"/>
            <a:ext cx="39196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latin typeface="HfW cursive" panose="00000500000000000000" pitchFamily="2" charset="0"/>
              </a:rPr>
              <a:t>Exercising using the </a:t>
            </a:r>
          </a:p>
          <a:p>
            <a:pPr algn="ctr"/>
            <a:r>
              <a:rPr lang="en-GB" sz="2800" dirty="0" smtClean="0">
                <a:latin typeface="HfW cursive" panose="00000500000000000000" pitchFamily="2" charset="0"/>
              </a:rPr>
              <a:t>PS2</a:t>
            </a:r>
            <a:endParaRPr lang="en-GB" sz="2800" dirty="0">
              <a:latin typeface="HfW cursive" panose="00000500000000000000" pitchFamily="2" charset="0"/>
            </a:endParaRPr>
          </a:p>
          <a:p>
            <a:pPr algn="ctr"/>
            <a:r>
              <a:rPr lang="en-GB" sz="2800" dirty="0" smtClean="0">
                <a:latin typeface="HfW cursive" panose="00000500000000000000" pitchFamily="2" charset="0"/>
              </a:rPr>
              <a:t>and the Eye Toy</a:t>
            </a:r>
            <a:endParaRPr lang="en-GB" sz="2800" dirty="0">
              <a:latin typeface="HfW cursiv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8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2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HKL 24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24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24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24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2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HKL 25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HKL 25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25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19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KL 26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b="21231"/>
          <a:stretch/>
        </p:blipFill>
        <p:spPr>
          <a:xfrm>
            <a:off x="251520" y="116632"/>
            <a:ext cx="2933700" cy="2250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HKL 272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77" b="13949"/>
          <a:stretch/>
        </p:blipFill>
        <p:spPr>
          <a:xfrm>
            <a:off x="3430466" y="152582"/>
            <a:ext cx="2536950" cy="221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HKL 28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755" y="2817171"/>
            <a:ext cx="2594198" cy="194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HKL 29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847890"/>
            <a:ext cx="2594199" cy="194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HKL 315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64" y="2895872"/>
            <a:ext cx="4824536" cy="36184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156176" y="836712"/>
            <a:ext cx="24352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HfW cursive" panose="00000500000000000000" pitchFamily="2" charset="0"/>
              </a:rPr>
              <a:t>Fitness</a:t>
            </a:r>
          </a:p>
          <a:p>
            <a:r>
              <a:rPr lang="en-GB" sz="3200" dirty="0">
                <a:latin typeface="HfW cursive" panose="00000500000000000000" pitchFamily="2" charset="0"/>
              </a:rPr>
              <a:t> </a:t>
            </a:r>
            <a:r>
              <a:rPr lang="en-GB" sz="3200" dirty="0" smtClean="0">
                <a:latin typeface="HfW cursive" panose="00000500000000000000" pitchFamily="2" charset="0"/>
              </a:rPr>
              <a:t>  fortnight</a:t>
            </a:r>
            <a:endParaRPr lang="en-GB" sz="3200" dirty="0">
              <a:latin typeface="HfW cursiv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0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ctober - November 2010 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October - November 2010 05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64658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October - November 2010 052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6" r="17995"/>
          <a:stretch/>
        </p:blipFill>
        <p:spPr>
          <a:xfrm rot="5400000">
            <a:off x="5435680" y="3771911"/>
            <a:ext cx="2332893" cy="26200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85910" y="3717032"/>
            <a:ext cx="484780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HfW cursive" panose="00000500000000000000" pitchFamily="2" charset="0"/>
              </a:rPr>
              <a:t>We also had a very </a:t>
            </a:r>
          </a:p>
          <a:p>
            <a:r>
              <a:rPr lang="en-GB" sz="3200" dirty="0" smtClean="0">
                <a:latin typeface="HfW cursive" panose="00000500000000000000" pitchFamily="2" charset="0"/>
              </a:rPr>
              <a:t>delicious French </a:t>
            </a:r>
          </a:p>
          <a:p>
            <a:r>
              <a:rPr lang="en-GB" sz="3200" dirty="0" smtClean="0">
                <a:latin typeface="HfW cursive" panose="00000500000000000000" pitchFamily="2" charset="0"/>
              </a:rPr>
              <a:t>breakfast and learned </a:t>
            </a:r>
          </a:p>
          <a:p>
            <a:r>
              <a:rPr lang="en-GB" sz="3200" dirty="0">
                <a:latin typeface="HfW cursive" panose="00000500000000000000" pitchFamily="2" charset="0"/>
              </a:rPr>
              <a:t>s</a:t>
            </a:r>
            <a:r>
              <a:rPr lang="en-GB" sz="3200" dirty="0" smtClean="0">
                <a:latin typeface="HfW cursive" panose="00000500000000000000" pitchFamily="2" charset="0"/>
              </a:rPr>
              <a:t>ome French words</a:t>
            </a:r>
          </a:p>
        </p:txBody>
      </p:sp>
    </p:spTree>
    <p:extLst>
      <p:ext uri="{BB962C8B-B14F-4D97-AF65-F5344CB8AC3E}">
        <p14:creationId xmlns:p14="http://schemas.microsoft.com/office/powerpoint/2010/main" val="36662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ober - November 2010 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October - November 2010 05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October - November 2010 06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October - November 2010 06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95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ober - November 2010 0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2714261" cy="2035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October - November 2010 06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492896"/>
            <a:ext cx="2906283" cy="2179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October - November 2010 06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469" y="2816873"/>
            <a:ext cx="2592355" cy="194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October - November 2010 069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69" y="543558"/>
            <a:ext cx="2151856" cy="161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October - November 2010 070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9886" y="837288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October - November 2010 071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0" y="5301208"/>
            <a:ext cx="19050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ctober - November 2010 072"/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58" y="5127476"/>
            <a:ext cx="2055845" cy="15418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572000" y="5127476"/>
            <a:ext cx="44267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HfW cursive" panose="00000500000000000000" pitchFamily="2" charset="0"/>
              </a:rPr>
              <a:t>Learning to programme</a:t>
            </a:r>
          </a:p>
          <a:p>
            <a:r>
              <a:rPr lang="en-GB" sz="2800" dirty="0" smtClean="0">
                <a:latin typeface="HfW cursive" panose="00000500000000000000" pitchFamily="2" charset="0"/>
              </a:rPr>
              <a:t>Beebot</a:t>
            </a:r>
            <a:r>
              <a:rPr lang="en-GB" sz="2800" dirty="0">
                <a:latin typeface="HfW cursive" panose="00000500000000000000" pitchFamily="2" charset="0"/>
              </a:rPr>
              <a:t> </a:t>
            </a:r>
            <a:r>
              <a:rPr lang="en-GB" sz="2800" dirty="0" smtClean="0">
                <a:latin typeface="HfW cursive" panose="00000500000000000000" pitchFamily="2" charset="0"/>
              </a:rPr>
              <a:t>was good fun!</a:t>
            </a:r>
            <a:endParaRPr lang="en-GB" sz="2800" dirty="0">
              <a:latin typeface="HfW cursiv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5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ctober - November 2010 0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163" y="340846"/>
            <a:ext cx="1793709" cy="134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October - November 2010 07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276872"/>
            <a:ext cx="19050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y 18th 2010 10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520" y="4248273"/>
            <a:ext cx="2539077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HKL 12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3970" y="1012690"/>
            <a:ext cx="6016335" cy="4512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74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y 18th 2010 0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2138197" cy="1603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ay 18th 2010 09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2348508" cy="1761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y 18th 2010 100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22564" r="27154" b="22461"/>
          <a:stretch/>
        </p:blipFill>
        <p:spPr>
          <a:xfrm>
            <a:off x="2935887" y="495131"/>
            <a:ext cx="1441938" cy="1570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y 18th 2010 101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8"/>
          <a:stretch/>
        </p:blipFill>
        <p:spPr>
          <a:xfrm>
            <a:off x="7524328" y="3789040"/>
            <a:ext cx="127488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May 18th 2010 102"/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6" t="29436" r="40692" b="29539"/>
          <a:stretch/>
        </p:blipFill>
        <p:spPr>
          <a:xfrm>
            <a:off x="1857822" y="4928000"/>
            <a:ext cx="1734557" cy="154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ay 18th 2010 104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1" y="3939445"/>
            <a:ext cx="3639887" cy="272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ay 18th 2010 105"/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632098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y 18th 2010 094"/>
          <p:cNvPicPr>
            <a:picLocks noGrp="1" noChangeAspect="1"/>
          </p:cNvPicPr>
          <p:nvPr isPhoto="1"/>
        </p:nvPicPr>
        <p:blipFill>
          <a:blip r:embed="rId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56786"/>
            <a:ext cx="1905000" cy="142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4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y 18th 2010 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ay 18th 2010 09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ay 18th 2010 09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y 18th 2010 099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8" t="7916" r="37461" b="16289"/>
          <a:stretch/>
        </p:blipFill>
        <p:spPr>
          <a:xfrm>
            <a:off x="3779912" y="3212976"/>
            <a:ext cx="1418493" cy="2165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HKL 087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52" y="4077072"/>
            <a:ext cx="2988196" cy="22411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27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132</Words>
  <Application>Microsoft Office PowerPoint</Application>
  <PresentationFormat>On-screen Show (4:3)</PresentationFormat>
  <Paragraphs>43</Paragraphs>
  <Slides>35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Pauline Millar</dc:creator>
  <cp:lastModifiedBy>Pauline Millar</cp:lastModifiedBy>
  <cp:revision>16</cp:revision>
  <dcterms:created xsi:type="dcterms:W3CDTF">2016-06-21T21:30:57Z</dcterms:created>
  <dcterms:modified xsi:type="dcterms:W3CDTF">2016-06-29T06:30:46Z</dcterms:modified>
</cp:coreProperties>
</file>