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45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64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2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62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5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9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81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8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25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5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3707-7FBE-406D-AB88-6546C226148B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368A0-A4E2-48DF-8DF4-DD5B89B25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3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024336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HfW cursive bold" panose="00000500000000000000" pitchFamily="2" charset="0"/>
              </a:rPr>
              <a:t>Primary Seven</a:t>
            </a:r>
            <a:br>
              <a:rPr lang="en-GB" sz="7200" dirty="0" smtClean="0">
                <a:latin typeface="HfW cursive bold" panose="00000500000000000000" pitchFamily="2" charset="0"/>
              </a:rPr>
            </a:br>
            <a:r>
              <a:rPr lang="en-GB" sz="6600" dirty="0" smtClean="0">
                <a:latin typeface="HfW cursive bold" panose="00000500000000000000" pitchFamily="2" charset="0"/>
              </a:rPr>
              <a:t/>
            </a:r>
            <a:br>
              <a:rPr lang="en-GB" sz="6600" dirty="0" smtClean="0">
                <a:latin typeface="HfW cursive bold" panose="00000500000000000000" pitchFamily="2" charset="0"/>
              </a:rPr>
            </a:br>
            <a:r>
              <a:rPr lang="en-GB" sz="6600" dirty="0" smtClean="0">
                <a:latin typeface="HfW cursive bold" panose="00000500000000000000" pitchFamily="2" charset="0"/>
              </a:rPr>
              <a:t>‘The Class of 2016’</a:t>
            </a:r>
            <a:endParaRPr lang="en-GB" sz="6600" dirty="0">
              <a:latin typeface="HfW cursive bold" panose="00000500000000000000" pitchFamily="2" charset="0"/>
            </a:endParaRPr>
          </a:p>
        </p:txBody>
      </p:sp>
      <p:pic>
        <p:nvPicPr>
          <p:cNvPr id="4" name="Matilda - When I Grow Up with 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0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16632"/>
            <a:ext cx="3688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Heart Start</a:t>
            </a:r>
          </a:p>
        </p:txBody>
      </p:sp>
      <p:pic>
        <p:nvPicPr>
          <p:cNvPr id="11266" name="Picture 2" descr="C:\Users\elaine.preston\Desktop\P7_6\Pics\IMG_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558"/>
            <a:ext cx="3125889" cy="23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laine.preston\Desktop\P7_6\Pics\IMG_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9503"/>
            <a:ext cx="3222296" cy="24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laine.preston\Desktop\P7_6\Pics\IMG_0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8109" y="2482911"/>
            <a:ext cx="2740259" cy="20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elaine.preston\Desktop\P7_6\Pics\IMG_06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098405" cy="23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elaine.preston\Desktop\P7_6\Pics\IMG_0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4529648"/>
            <a:ext cx="3001998" cy="224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6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97171"/>
            <a:ext cx="5180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Fun Times in P7</a:t>
            </a:r>
          </a:p>
        </p:txBody>
      </p:sp>
      <p:pic>
        <p:nvPicPr>
          <p:cNvPr id="12290" name="Picture 2" descr="C:\Users\elaine.preston\Desktop\P7_6\Pics\WWII Pics\IMG_0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2354"/>
            <a:ext cx="2740259" cy="20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laine.preston\Desktop\P7_6\Pics\Walking Week\IMG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2834"/>
            <a:ext cx="2547445" cy="19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laine.preston\Desktop\P7_6\Pics\Walking Week\IMG_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3717"/>
            <a:ext cx="3029482" cy="22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laine.preston\Desktop\P7_6\Pics\Walking Week\IMG_0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85" y="3593622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elaine.preston\Desktop\P7_6\Pics\Walking Week\IMG_00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29" y="1245722"/>
            <a:ext cx="3318704" cy="24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elaine.preston\Desktop\P7_6\Pics\Walking Week\IMG_00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94" y="4293096"/>
            <a:ext cx="2699792" cy="20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3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97171"/>
            <a:ext cx="5180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Fun Times in P7</a:t>
            </a:r>
          </a:p>
        </p:txBody>
      </p:sp>
      <p:pic>
        <p:nvPicPr>
          <p:cNvPr id="13314" name="Picture 2" descr="C:\Users\elaine.preston\Desktop\P7_6\Pics\Walking Week\IMG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78" y="4120131"/>
            <a:ext cx="3413868" cy="25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laine.preston\Desktop\P7_6\Pics\Walking Week\IMG_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48" y="197171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laine.preston\Desktop\P7_6\Pics\Walking Week\IMG_0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744416" cy="27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laine.preston\Desktop\P7_6\Pics\Walking Week\IMG_0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3" y="1221249"/>
            <a:ext cx="362595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5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97171"/>
            <a:ext cx="5180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Fun Times in P7</a:t>
            </a:r>
          </a:p>
        </p:txBody>
      </p:sp>
      <p:pic>
        <p:nvPicPr>
          <p:cNvPr id="14338" name="Picture 2" descr="C:\Users\elaine.preston\Desktop\P7_6\Pics\Transition Ceilidh\IMG_0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0" y="1212834"/>
            <a:ext cx="3443955" cy="22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laine.preston\Desktop\P7_6\Pics\Transition Ceilidh\IMG_0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98" y="210816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laine.preston\Desktop\P7_6\Pics\Transition Ceilidh\IMG_04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607926" cy="269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laine.preston\Desktop\P7_6\Pics\Transition Ceilidh\IMG_0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78" y="3413154"/>
            <a:ext cx="4089963" cy="30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97171"/>
            <a:ext cx="5180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Fun Times in P7</a:t>
            </a:r>
          </a:p>
        </p:txBody>
      </p:sp>
      <p:pic>
        <p:nvPicPr>
          <p:cNvPr id="1026" name="Picture 2" descr="C:\Users\elaine.preston\Desktop\P7 2015 Pics\Walk - Masterclass - Numeracy Challenge\IMG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394"/>
            <a:ext cx="2643852" cy="19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aine.preston\Desktop\P7 2015 Pics\Walk - Masterclass - Numeracy Challenge\IMG_0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5282"/>
            <a:ext cx="2643852" cy="19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aine.preston\Desktop\P7 2015 Pics\Walk - Masterclass - Numeracy Challenge\IMG_0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35282"/>
            <a:ext cx="27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aine.preston\Desktop\P7_6\Pics\P7 Leavers Pics\IMG_0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6" y="3645024"/>
            <a:ext cx="3318704" cy="24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aine.preston\Desktop\P7_6\Pics\P7 Leavers Pics\IMG_02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9" y="2308765"/>
            <a:ext cx="3029482" cy="22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laine.preston\Desktop\P7_6\Pics\P7 Leavers Pics\IMG_00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96" y="4725144"/>
            <a:ext cx="2667912" cy="19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9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en-GB" sz="5000" dirty="0" smtClean="0"/>
              <a:t>All the best P7 from Miss Preston, Mrs Harrison and Miss Miller!!</a:t>
            </a:r>
            <a:endParaRPr lang="en-GB" sz="5000" dirty="0"/>
          </a:p>
        </p:txBody>
      </p:sp>
      <p:pic>
        <p:nvPicPr>
          <p:cNvPr id="8194" name="Picture 2" descr="C:\Users\elaine.preston\Desktop\P7_6\Pics\Museum of Flight\IMG_0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596555" cy="492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44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4362"/>
            <a:ext cx="5380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The Risk Factory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 descr="C:\Users\elaine.preston\Desktop\Risk Factory\IMG_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65" y="1280025"/>
            <a:ext cx="2947684" cy="22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aine.preston\Desktop\Risk Factory\IMG_0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49" y="476672"/>
            <a:ext cx="3327840" cy="24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aine.preston\Desktop\Risk Factory\IMG_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415111" cy="25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aine.preston\Desktop\Risk Factory\IMG_0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20240"/>
            <a:ext cx="4153057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6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4362"/>
            <a:ext cx="5380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The Risk Factory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2050" name="Picture 2" descr="C:\Users\elaine.preston\Desktop\Risk Factory\IMG_0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096" y="264362"/>
            <a:ext cx="3364317" cy="25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laine.preston\Desktop\Risk Factory\IMG_0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0025"/>
            <a:ext cx="3020710" cy="22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aine.preston\Desktop\Risk Factory\IMG_0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6888"/>
            <a:ext cx="3522592" cy="26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laine.preston\Desktop\Risk Factory\IMG_2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1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03" y="264362"/>
            <a:ext cx="5710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Outdoor Learning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3074" name="Picture 2" descr="C:\Users\elaine.preston\Desktop\Outdoor Learning\Alphabet Hunt\IMG_1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86" y="116632"/>
            <a:ext cx="3318704" cy="24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aine.preston\Desktop\Outdoor Learning\Alphabet Hunt\IMG_1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88" y="1280024"/>
            <a:ext cx="3168352" cy="18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laine.preston\Desktop\Outdoor Learning\Alphabet Hunt\IMG_1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99121"/>
            <a:ext cx="3992707" cy="29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laine.preston\Desktop\Outdoor Learning\Alphabet Hunt\IMG_1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99" y="3144640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7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03" y="264362"/>
            <a:ext cx="5710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Outdoor Learning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4098" name="Picture 2" descr="C:\Users\elaine.preston\Desktop\Outdoor Learning\Alphabet Hunt\IMG_1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79" y="76636"/>
            <a:ext cx="3222296" cy="24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aine.preston\Desktop\P7_6\Pics\Measurement\IMG_2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91" y="2708920"/>
            <a:ext cx="328498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laine.preston\Desktop\P7_6\Pics\Outdoor Human Body\IMG_2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160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laine.preston\Desktop\P7_6\Pics\Outdoor Human Body\IMG_23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65" y="2679754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9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23" y="264362"/>
            <a:ext cx="5586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Museum of Flight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5122" name="Picture 2" descr="C:\Users\elaine.preston\Desktop\The National Museum of Flight outing\IMG_2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51" y="116632"/>
            <a:ext cx="299143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laine.preston\Desktop\The National Museum of Flight outing\IMG_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3" y="1280025"/>
            <a:ext cx="2738404" cy="36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aine.preston\Desktop\The National Museum of Flight outing\IMG_2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68" y="4121696"/>
            <a:ext cx="343400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7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23" y="264362"/>
            <a:ext cx="5586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Museum of Flight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6149" name="Picture 5" descr="C:\Users\elaine.preston\Desktop\The National Museum of Flight outing\IMG_2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6847"/>
            <a:ext cx="3240360" cy="43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laine.preston\Desktop\The National Museum of Flight outing\IMG_2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9920"/>
            <a:ext cx="3272395" cy="43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8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054" y="264362"/>
            <a:ext cx="5131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Money Museum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9218" name="Picture 2" descr="C:\Users\elaine.preston\Desktop\Money Museum\IMG_6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585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laine.preston\Desktop\Money Museum\IMG_6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45830"/>
            <a:ext cx="245976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laine.preston\Desktop\Money Museum\IMG_6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89" y="2607567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laine.preston\Desktop\Money Museum\IMG_6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9" y="4201504"/>
            <a:ext cx="2478539" cy="18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elaine.preston\Desktop\Money Museum\IMG_6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82" y="1545830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elaine.preston\Desktop\Money Museum\IMG_62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53" y="3839553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8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760" y="116632"/>
            <a:ext cx="5131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atin typeface="SassoonCRInfant" panose="02010503020300020003" pitchFamily="2" charset="0"/>
              </a:rPr>
              <a:t>Money Museum</a:t>
            </a:r>
            <a:endParaRPr lang="en-GB" sz="6000" dirty="0">
              <a:latin typeface="SassoonCRInfant" panose="02010503020300020003" pitchFamily="2" charset="0"/>
            </a:endParaRPr>
          </a:p>
        </p:txBody>
      </p:sp>
      <p:pic>
        <p:nvPicPr>
          <p:cNvPr id="10242" name="Picture 2" descr="C:\Users\elaine.preston\Desktop\Money Museum\IMG_6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43" y="746653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laine.preston\Desktop\Money Museum\IMG_6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6" y="1282451"/>
            <a:ext cx="3265826" cy="43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laine.preston\Desktop\Money Museum\IMG_6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07255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54</Words>
  <Application>Microsoft Office PowerPoint</Application>
  <PresentationFormat>On-screen Show (4:3)</PresentationFormat>
  <Paragraphs>15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Primary Seven  ‘The Class of 2016’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the best P7 from Miss Preston, Mrs Harrison and Miss Miller!!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Preston</dc:creator>
  <cp:lastModifiedBy>Judith Harrison</cp:lastModifiedBy>
  <cp:revision>11</cp:revision>
  <dcterms:created xsi:type="dcterms:W3CDTF">2016-06-28T08:18:16Z</dcterms:created>
  <dcterms:modified xsi:type="dcterms:W3CDTF">2016-06-29T09:56:18Z</dcterms:modified>
</cp:coreProperties>
</file>