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4671" autoAdjust="0"/>
  </p:normalViewPr>
  <p:slideViewPr>
    <p:cSldViewPr>
      <p:cViewPr varScale="1">
        <p:scale>
          <a:sx n="79" d="100"/>
          <a:sy n="79" d="100"/>
        </p:scale>
        <p:origin x="-23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6455EA1-DB81-4C74-BB63-CC53676BA5FB}" type="datetimeFigureOut">
              <a:rPr lang="en-GB" smtClean="0"/>
              <a:t>03/02/2016</a:t>
            </a:fld>
            <a:endParaRPr lang="en-GB"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C75F66C-35E4-4EBA-A935-60F42E011951}"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455EA1-DB81-4C74-BB63-CC53676BA5FB}" type="datetimeFigureOut">
              <a:rPr lang="en-GB" smtClean="0"/>
              <a:t>03/02/2016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75F66C-35E4-4EBA-A935-60F42E011951}"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455EA1-DB81-4C74-BB63-CC53676BA5FB}" type="datetimeFigureOut">
              <a:rPr lang="en-GB" smtClean="0"/>
              <a:t>03/02/2016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75F66C-35E4-4EBA-A935-60F42E011951}"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6455EA1-DB81-4C74-BB63-CC53676BA5FB}" type="datetimeFigureOut">
              <a:rPr lang="en-GB" smtClean="0"/>
              <a:t>03/02/2016</a:t>
            </a:fld>
            <a:endParaRPr lang="en-GB" dirty="0"/>
          </a:p>
        </p:txBody>
      </p:sp>
      <p:sp>
        <p:nvSpPr>
          <p:cNvPr id="5" name="Footer Placeholder 4"/>
          <p:cNvSpPr>
            <a:spLocks noGrp="1"/>
          </p:cNvSpPr>
          <p:nvPr>
            <p:ph type="ftr" sz="quarter" idx="11"/>
          </p:nvPr>
        </p:nvSpPr>
        <p:spPr>
          <a:xfrm>
            <a:off x="457200" y="6480969"/>
            <a:ext cx="4260056" cy="300831"/>
          </a:xfrm>
        </p:spPr>
        <p:txBody>
          <a:bodyPr/>
          <a:lstStyle/>
          <a:p>
            <a:endParaRPr lang="en-GB" dirty="0"/>
          </a:p>
        </p:txBody>
      </p:sp>
      <p:sp>
        <p:nvSpPr>
          <p:cNvPr id="6" name="Slide Number Placeholder 5"/>
          <p:cNvSpPr>
            <a:spLocks noGrp="1"/>
          </p:cNvSpPr>
          <p:nvPr>
            <p:ph type="sldNum" sz="quarter" idx="12"/>
          </p:nvPr>
        </p:nvSpPr>
        <p:spPr/>
        <p:txBody>
          <a:bodyPr/>
          <a:lstStyle/>
          <a:p>
            <a:fld id="{EC75F66C-35E4-4EBA-A935-60F42E011951}"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6455EA1-DB81-4C74-BB63-CC53676BA5FB}" type="datetimeFigureOut">
              <a:rPr lang="en-GB" smtClean="0"/>
              <a:t>03/02/2016</a:t>
            </a:fld>
            <a:endParaRPr lang="en-GB" dirty="0"/>
          </a:p>
        </p:txBody>
      </p:sp>
      <p:sp>
        <p:nvSpPr>
          <p:cNvPr id="5" name="Footer Placeholder 4"/>
          <p:cNvSpPr>
            <a:spLocks noGrp="1"/>
          </p:cNvSpPr>
          <p:nvPr>
            <p:ph type="ftr" sz="quarter" idx="11"/>
          </p:nvPr>
        </p:nvSpPr>
        <p:spPr>
          <a:xfrm>
            <a:off x="2619376" y="6480969"/>
            <a:ext cx="4260056" cy="300831"/>
          </a:xfrm>
        </p:spPr>
        <p:txBody>
          <a:bodyPr/>
          <a:lstStyle/>
          <a:p>
            <a:endParaRPr lang="en-GB" dirty="0"/>
          </a:p>
        </p:txBody>
      </p:sp>
      <p:sp>
        <p:nvSpPr>
          <p:cNvPr id="6" name="Slide Number Placeholder 5"/>
          <p:cNvSpPr>
            <a:spLocks noGrp="1"/>
          </p:cNvSpPr>
          <p:nvPr>
            <p:ph type="sldNum" sz="quarter" idx="12"/>
          </p:nvPr>
        </p:nvSpPr>
        <p:spPr>
          <a:xfrm>
            <a:off x="8451056" y="809624"/>
            <a:ext cx="502920" cy="300831"/>
          </a:xfrm>
        </p:spPr>
        <p:txBody>
          <a:bodyPr/>
          <a:lstStyle/>
          <a:p>
            <a:fld id="{EC75F66C-35E4-4EBA-A935-60F42E011951}" type="slidenum">
              <a:rPr lang="en-GB" smtClean="0"/>
              <a:t>‹#›</a:t>
            </a:fld>
            <a:endParaRPr lang="en-GB"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6455EA1-DB81-4C74-BB63-CC53676BA5FB}" type="datetimeFigureOut">
              <a:rPr lang="en-GB" smtClean="0"/>
              <a:t>03/02/2016</a:t>
            </a:fld>
            <a:endParaRPr lang="en-GB" dirty="0"/>
          </a:p>
        </p:txBody>
      </p:sp>
      <p:sp>
        <p:nvSpPr>
          <p:cNvPr id="6" name="Footer Placeholder 5"/>
          <p:cNvSpPr>
            <a:spLocks noGrp="1"/>
          </p:cNvSpPr>
          <p:nvPr>
            <p:ph type="ftr" sz="quarter" idx="11"/>
          </p:nvPr>
        </p:nvSpPr>
        <p:spPr>
          <a:xfrm>
            <a:off x="457200" y="6480969"/>
            <a:ext cx="4260056" cy="301752"/>
          </a:xfrm>
        </p:spPr>
        <p:txBody>
          <a:bodyPr/>
          <a:lstStyle/>
          <a:p>
            <a:endParaRPr lang="en-GB" dirty="0"/>
          </a:p>
        </p:txBody>
      </p:sp>
      <p:sp>
        <p:nvSpPr>
          <p:cNvPr id="7" name="Slide Number Placeholder 6"/>
          <p:cNvSpPr>
            <a:spLocks noGrp="1"/>
          </p:cNvSpPr>
          <p:nvPr>
            <p:ph type="sldNum" sz="quarter" idx="12"/>
          </p:nvPr>
        </p:nvSpPr>
        <p:spPr>
          <a:xfrm>
            <a:off x="7589520" y="6480969"/>
            <a:ext cx="502920" cy="301752"/>
          </a:xfrm>
        </p:spPr>
        <p:txBody>
          <a:bodyPr/>
          <a:lstStyle/>
          <a:p>
            <a:fld id="{EC75F66C-35E4-4EBA-A935-60F42E011951}"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6455EA1-DB81-4C74-BB63-CC53676BA5FB}" type="datetimeFigureOut">
              <a:rPr lang="en-GB" smtClean="0"/>
              <a:t>03/02/2016</a:t>
            </a:fld>
            <a:endParaRPr lang="en-GB" dirty="0"/>
          </a:p>
        </p:txBody>
      </p:sp>
      <p:sp>
        <p:nvSpPr>
          <p:cNvPr id="8" name="Footer Placeholder 7"/>
          <p:cNvSpPr>
            <a:spLocks noGrp="1"/>
          </p:cNvSpPr>
          <p:nvPr>
            <p:ph type="ftr" sz="quarter" idx="11"/>
          </p:nvPr>
        </p:nvSpPr>
        <p:spPr>
          <a:xfrm>
            <a:off x="457200" y="6480969"/>
            <a:ext cx="4261104" cy="301752"/>
          </a:xfrm>
        </p:spPr>
        <p:txBody>
          <a:bodyPr/>
          <a:lstStyle/>
          <a:p>
            <a:endParaRPr lang="en-GB"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C75F66C-35E4-4EBA-A935-60F42E011951}"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455EA1-DB81-4C74-BB63-CC53676BA5FB}" type="datetimeFigureOut">
              <a:rPr lang="en-GB" smtClean="0"/>
              <a:t>03/02/2016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C75F66C-35E4-4EBA-A935-60F42E011951}"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6455EA1-DB81-4C74-BB63-CC53676BA5FB}" type="datetimeFigureOut">
              <a:rPr lang="en-GB" smtClean="0"/>
              <a:t>03/02/2016</a:t>
            </a:fld>
            <a:endParaRPr lang="en-GB" dirty="0"/>
          </a:p>
        </p:txBody>
      </p:sp>
      <p:sp>
        <p:nvSpPr>
          <p:cNvPr id="3" name="Footer Placeholder 2"/>
          <p:cNvSpPr>
            <a:spLocks noGrp="1"/>
          </p:cNvSpPr>
          <p:nvPr>
            <p:ph type="ftr" sz="quarter" idx="11"/>
          </p:nvPr>
        </p:nvSpPr>
        <p:spPr>
          <a:xfrm>
            <a:off x="457200" y="6481890"/>
            <a:ext cx="4260056" cy="300831"/>
          </a:xfrm>
        </p:spPr>
        <p:txBody>
          <a:bodyPr/>
          <a:lstStyle/>
          <a:p>
            <a:endParaRPr lang="en-GB" dirty="0"/>
          </a:p>
        </p:txBody>
      </p:sp>
      <p:sp>
        <p:nvSpPr>
          <p:cNvPr id="4" name="Slide Number Placeholder 3"/>
          <p:cNvSpPr>
            <a:spLocks noGrp="1"/>
          </p:cNvSpPr>
          <p:nvPr>
            <p:ph type="sldNum" sz="quarter" idx="12"/>
          </p:nvPr>
        </p:nvSpPr>
        <p:spPr>
          <a:xfrm>
            <a:off x="7589520" y="6480969"/>
            <a:ext cx="502920" cy="301752"/>
          </a:xfrm>
        </p:spPr>
        <p:txBody>
          <a:bodyPr/>
          <a:lstStyle/>
          <a:p>
            <a:fld id="{EC75F66C-35E4-4EBA-A935-60F42E011951}"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6455EA1-DB81-4C74-BB63-CC53676BA5FB}" type="datetimeFigureOut">
              <a:rPr lang="en-GB" smtClean="0"/>
              <a:t>03/02/2016</a:t>
            </a:fld>
            <a:endParaRPr lang="en-GB"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C75F66C-35E4-4EBA-A935-60F42E011951}"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6455EA1-DB81-4C74-BB63-CC53676BA5FB}" type="datetimeFigureOut">
              <a:rPr lang="en-GB" smtClean="0"/>
              <a:t>03/02/2016</a:t>
            </a:fld>
            <a:endParaRPr lang="en-GB"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C75F66C-35E4-4EBA-A935-60F42E011951}"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6455EA1-DB81-4C74-BB63-CC53676BA5FB}" type="datetimeFigureOut">
              <a:rPr lang="en-GB" smtClean="0"/>
              <a:t>03/02/2016</a:t>
            </a:fld>
            <a:endParaRPr lang="en-GB"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C75F66C-35E4-4EBA-A935-60F42E011951}" type="slidenum">
              <a:rPr lang="en-GB" smtClean="0"/>
              <a:t>‹#›</a:t>
            </a:fld>
            <a:endParaRPr lang="en-GB" dirty="0"/>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2616" y="764704"/>
            <a:ext cx="9648080" cy="1470025"/>
          </a:xfrm>
        </p:spPr>
        <p:txBody>
          <a:bodyPr>
            <a:noAutofit/>
          </a:bodyPr>
          <a:lstStyle/>
          <a:p>
            <a:r>
              <a:rPr lang="en-GB" sz="8800" dirty="0" smtClean="0">
                <a:latin typeface="Aharoni" panose="02010803020104030203" pitchFamily="2" charset="-79"/>
                <a:cs typeface="Aharoni" panose="02010803020104030203" pitchFamily="2" charset="-79"/>
              </a:rPr>
              <a:t>Poland Festivals</a:t>
            </a:r>
            <a:endParaRPr lang="en-GB" sz="88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684584" y="1916832"/>
            <a:ext cx="8062912" cy="1752600"/>
          </a:xfrm>
        </p:spPr>
        <p:txBody>
          <a:bodyPr>
            <a:noAutofit/>
          </a:bodyPr>
          <a:lstStyle/>
          <a:p>
            <a:r>
              <a:rPr lang="en-GB" sz="3600" dirty="0" smtClean="0"/>
              <a:t>By Millie and the Walkers</a:t>
            </a:r>
            <a:endParaRPr lang="en-GB" sz="3600" dirty="0"/>
          </a:p>
        </p:txBody>
      </p:sp>
    </p:spTree>
    <p:extLst>
      <p:ext uri="{BB962C8B-B14F-4D97-AF65-F5344CB8AC3E}">
        <p14:creationId xmlns:p14="http://schemas.microsoft.com/office/powerpoint/2010/main" val="34561204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nodeType="clickEffect">
                                  <p:stCondLst>
                                    <p:cond delay="0"/>
                                  </p:stCondLst>
                                  <p:childTnLst>
                                    <p:animClr clrSpc="hsl" dir="cw">
                                      <p:cBhvr override="childStyle">
                                        <p:cTn id="13" dur="500" fill="hold"/>
                                        <p:tgtEl>
                                          <p:spTgt spid="3">
                                            <p:txEl>
                                              <p:pRg st="0" end="0"/>
                                            </p:txEl>
                                          </p:spTgt>
                                        </p:tgtEl>
                                        <p:attrNameLst>
                                          <p:attrName>style.color</p:attrName>
                                        </p:attrNameLst>
                                      </p:cBhvr>
                                      <p:by>
                                        <p:hsl h="0" s="-12549" l="-25098"/>
                                      </p:by>
                                    </p:animClr>
                                    <p:animClr clrSpc="hsl" dir="cw">
                                      <p:cBhvr>
                                        <p:cTn id="14" dur="500" fill="hold"/>
                                        <p:tgtEl>
                                          <p:spTgt spid="3">
                                            <p:txEl>
                                              <p:pRg st="0" end="0"/>
                                            </p:txEl>
                                          </p:spTgt>
                                        </p:tgtEl>
                                        <p:attrNameLst>
                                          <p:attrName>fillcolor</p:attrName>
                                        </p:attrNameLst>
                                      </p:cBhvr>
                                      <p:by>
                                        <p:hsl h="0" s="-12549" l="-25098"/>
                                      </p:by>
                                    </p:animClr>
                                    <p:animClr clrSpc="hsl" dir="cw">
                                      <p:cBhvr>
                                        <p:cTn id="15" dur="500" fill="hold"/>
                                        <p:tgtEl>
                                          <p:spTgt spid="3">
                                            <p:txEl>
                                              <p:pRg st="0" end="0"/>
                                            </p:txEl>
                                          </p:spTgt>
                                        </p:tgtEl>
                                        <p:attrNameLst>
                                          <p:attrName>stroke.color</p:attrName>
                                        </p:attrNameLst>
                                      </p:cBhvr>
                                      <p:by>
                                        <p:hsl h="0" s="-12549" l="-25098"/>
                                      </p:by>
                                    </p:animClr>
                                    <p:set>
                                      <p:cBhvr>
                                        <p:cTn id="16" dur="500" fill="hold"/>
                                        <p:tgtEl>
                                          <p:spTgt spid="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34" presetClass="emph" presetSubtype="0" fill="hold" grpId="1" nodeType="clickEffect">
                                  <p:stCondLst>
                                    <p:cond delay="0"/>
                                  </p:stCondLst>
                                  <p:iterate type="lt">
                                    <p:tmPct val="10000"/>
                                  </p:iterate>
                                  <p:childTnLst>
                                    <p:animMotion origin="layout" path="M 0.0 0.0 L 0.0 -0.07213" pathEditMode="relative" ptsTypes="">
                                      <p:cBhvr>
                                        <p:cTn id="20" dur="250" accel="50000" decel="50000" autoRev="1" fill="hold">
                                          <p:stCondLst>
                                            <p:cond delay="0"/>
                                          </p:stCondLst>
                                        </p:cTn>
                                        <p:tgtEl>
                                          <p:spTgt spid="2"/>
                                        </p:tgtEl>
                                        <p:attrNameLst>
                                          <p:attrName>ppt_x</p:attrName>
                                          <p:attrName>ppt_y</p:attrName>
                                        </p:attrNameLst>
                                      </p:cBhvr>
                                    </p:animMotion>
                                    <p:animRot by="1500000">
                                      <p:cBhvr>
                                        <p:cTn id="21" dur="125" fill="hold">
                                          <p:stCondLst>
                                            <p:cond delay="0"/>
                                          </p:stCondLst>
                                        </p:cTn>
                                        <p:tgtEl>
                                          <p:spTgt spid="2"/>
                                        </p:tgtEl>
                                        <p:attrNameLst>
                                          <p:attrName>r</p:attrName>
                                        </p:attrNameLst>
                                      </p:cBhvr>
                                    </p:animRot>
                                    <p:animRot by="-1500000">
                                      <p:cBhvr>
                                        <p:cTn id="22" dur="125" fill="hold">
                                          <p:stCondLst>
                                            <p:cond delay="125"/>
                                          </p:stCondLst>
                                        </p:cTn>
                                        <p:tgtEl>
                                          <p:spTgt spid="2"/>
                                        </p:tgtEl>
                                        <p:attrNameLst>
                                          <p:attrName>r</p:attrName>
                                        </p:attrNameLst>
                                      </p:cBhvr>
                                    </p:animRot>
                                    <p:animRot by="-1500000">
                                      <p:cBhvr>
                                        <p:cTn id="23" dur="125" fill="hold">
                                          <p:stCondLst>
                                            <p:cond delay="250"/>
                                          </p:stCondLst>
                                        </p:cTn>
                                        <p:tgtEl>
                                          <p:spTgt spid="2"/>
                                        </p:tgtEl>
                                        <p:attrNameLst>
                                          <p:attrName>r</p:attrName>
                                        </p:attrNameLst>
                                      </p:cBhvr>
                                    </p:animRot>
                                    <p:animRot by="1500000">
                                      <p:cBhvr>
                                        <p:cTn id="24"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1143000"/>
          </a:xfrm>
        </p:spPr>
        <p:txBody>
          <a:bodyPr>
            <a:normAutofit/>
          </a:bodyPr>
          <a:lstStyle/>
          <a:p>
            <a:r>
              <a:rPr lang="en-GB" dirty="0" smtClean="0"/>
              <a:t>All saints day</a:t>
            </a:r>
            <a:endParaRPr lang="en-GB" dirty="0"/>
          </a:p>
        </p:txBody>
      </p:sp>
      <p:sp>
        <p:nvSpPr>
          <p:cNvPr id="4" name="Content Placeholder 3"/>
          <p:cNvSpPr>
            <a:spLocks noGrp="1"/>
          </p:cNvSpPr>
          <p:nvPr>
            <p:ph idx="1"/>
          </p:nvPr>
        </p:nvSpPr>
        <p:spPr>
          <a:ln>
            <a:solidFill>
              <a:schemeClr val="accent2">
                <a:lumMod val="40000"/>
                <a:lumOff val="60000"/>
              </a:schemeClr>
            </a:solidFill>
          </a:ln>
        </p:spPr>
        <p:txBody>
          <a:bodyPr/>
          <a:lstStyle/>
          <a:p>
            <a:pPr marL="137160" indent="0">
              <a:buNone/>
            </a:pPr>
            <a:r>
              <a:rPr lang="en-GB" dirty="0" smtClean="0"/>
              <a:t>In  November 1st Poland has a all saints day to remember their loved ones who have passed away. This day is said to bring the living and the dead closer together. Also this day is after Halloween.</a:t>
            </a:r>
          </a:p>
          <a:p>
            <a:pPr marL="137160" indent="0">
              <a:buNone/>
            </a:pPr>
            <a:endParaRPr lang="en-GB" dirty="0" smtClean="0"/>
          </a:p>
          <a:p>
            <a:pPr marL="137160" indent="0">
              <a:buNone/>
            </a:pPr>
            <a:endParaRPr lang="en-GB" dirty="0" smtClean="0"/>
          </a:p>
          <a:p>
            <a:pPr marL="137160" indent="0">
              <a:buNone/>
            </a:pPr>
            <a:endParaRPr lang="en-GB" dirty="0"/>
          </a:p>
          <a:p>
            <a:pPr marL="137160" indent="0">
              <a:buNone/>
            </a:pPr>
            <a:endParaRPr lang="en-GB" dirty="0" smtClean="0"/>
          </a:p>
          <a:p>
            <a:pPr marL="137160" indent="0">
              <a:buNone/>
            </a:pPr>
            <a:endParaRPr lang="en-GB" dirty="0"/>
          </a:p>
          <a:p>
            <a:pPr marL="137160" indent="0">
              <a:buNone/>
            </a:pPr>
            <a:endParaRPr lang="en-GB" dirty="0" smtClean="0"/>
          </a:p>
          <a:p>
            <a:pPr marL="137160" indent="0">
              <a:buNone/>
            </a:pPr>
            <a:endParaRPr lang="en-GB" dirty="0"/>
          </a:p>
        </p:txBody>
      </p:sp>
      <p:sp>
        <p:nvSpPr>
          <p:cNvPr id="5" name="5-Point Star 4"/>
          <p:cNvSpPr/>
          <p:nvPr/>
        </p:nvSpPr>
        <p:spPr>
          <a:xfrm>
            <a:off x="6012160" y="4149080"/>
            <a:ext cx="2750479" cy="2376264"/>
          </a:xfrm>
          <a:prstGeom prst="star5">
            <a:avLst>
              <a:gd name="adj" fmla="val 20001"/>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7" name="Picture 3" descr="C:\Users\LThomson7\AppData\Local\Microsoft\Windows\Temporary Internet Files\Content.IE5\C5772HL2\Animated-Flag-Poland[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181513"/>
            <a:ext cx="2448272" cy="97470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Program Files (x86)\Microsoft Office\MEDIA\CAGCAT10\j0305493.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3495" y="4508632"/>
            <a:ext cx="1810512"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8207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Krakow Film Festival</a:t>
            </a:r>
            <a:endParaRPr lang="en-GB" dirty="0"/>
          </a:p>
        </p:txBody>
      </p:sp>
      <p:sp>
        <p:nvSpPr>
          <p:cNvPr id="3" name="Content Placeholder 2"/>
          <p:cNvSpPr>
            <a:spLocks noGrp="1"/>
          </p:cNvSpPr>
          <p:nvPr>
            <p:ph idx="1"/>
          </p:nvPr>
        </p:nvSpPr>
        <p:spPr/>
        <p:txBody>
          <a:bodyPr/>
          <a:lstStyle/>
          <a:p>
            <a:endParaRPr lang="en-GB" dirty="0"/>
          </a:p>
          <a:p>
            <a:endParaRPr lang="en-GB" dirty="0"/>
          </a:p>
        </p:txBody>
      </p:sp>
      <p:sp>
        <p:nvSpPr>
          <p:cNvPr id="4" name="TextBox 3"/>
          <p:cNvSpPr txBox="1"/>
          <p:nvPr/>
        </p:nvSpPr>
        <p:spPr>
          <a:xfrm>
            <a:off x="495626" y="2060848"/>
            <a:ext cx="7920880" cy="3477875"/>
          </a:xfrm>
          <a:prstGeom prst="rect">
            <a:avLst/>
          </a:prstGeom>
          <a:noFill/>
          <a:ln>
            <a:solidFill>
              <a:srgbClr val="92D050"/>
            </a:solidFill>
          </a:ln>
        </p:spPr>
        <p:txBody>
          <a:bodyPr wrap="square" rtlCol="0">
            <a:spAutoFit/>
          </a:bodyPr>
          <a:lstStyle/>
          <a:p>
            <a:r>
              <a:rPr lang="en-GB" sz="4400" dirty="0" smtClean="0"/>
              <a:t>In may there is a great Film Festival in Poland. It’s called the Krakow </a:t>
            </a:r>
          </a:p>
          <a:p>
            <a:r>
              <a:rPr lang="en-GB" sz="4400" dirty="0" smtClean="0"/>
              <a:t>Film Festival. </a:t>
            </a:r>
            <a:r>
              <a:rPr lang="en-GB" sz="4400" dirty="0"/>
              <a:t>P</a:t>
            </a:r>
            <a:r>
              <a:rPr lang="en-GB" sz="4400" dirty="0" smtClean="0"/>
              <a:t>eople all over Poland wait for it every year.</a:t>
            </a:r>
            <a:endParaRPr lang="en-GB" sz="4400" dirty="0"/>
          </a:p>
        </p:txBody>
      </p:sp>
      <p:pic>
        <p:nvPicPr>
          <p:cNvPr id="2051" name="Picture 3" descr="C:\Users\LThomson7\AppData\Local\Microsoft\Windows\Temporary Internet Files\Content.IE5\3K5J8J1H\Krakow_Arena_logo[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99392"/>
            <a:ext cx="1800200" cy="2444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2202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05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Summer jazz festival</a:t>
            </a:r>
            <a:endParaRPr lang="en-GB" dirty="0"/>
          </a:p>
        </p:txBody>
      </p:sp>
      <p:sp>
        <p:nvSpPr>
          <p:cNvPr id="3" name="Content Placeholder 2"/>
          <p:cNvSpPr>
            <a:spLocks noGrp="1"/>
          </p:cNvSpPr>
          <p:nvPr>
            <p:ph idx="1"/>
          </p:nvPr>
        </p:nvSpPr>
        <p:spPr>
          <a:xfrm>
            <a:off x="395536" y="1340768"/>
            <a:ext cx="8229600" cy="4572000"/>
          </a:xfrm>
          <a:ln>
            <a:solidFill>
              <a:schemeClr val="accent1"/>
            </a:solidFill>
          </a:ln>
        </p:spPr>
        <p:txBody>
          <a:bodyPr>
            <a:normAutofit/>
          </a:bodyPr>
          <a:lstStyle/>
          <a:p>
            <a:pPr marL="137160" indent="0">
              <a:buNone/>
            </a:pPr>
            <a:r>
              <a:rPr lang="en-GB" sz="4400" dirty="0" smtClean="0"/>
              <a:t>In July there is a jazz festival and it takes place in Summer. the people of Poland  present Jazz dances on stage, it’s a very nice show.</a:t>
            </a:r>
          </a:p>
        </p:txBody>
      </p:sp>
      <p:pic>
        <p:nvPicPr>
          <p:cNvPr id="2050" name="Picture 2" descr="C:\Users\LThomson7\AppData\Local\Microsoft\Windows\Temporary Internet Files\Content.IE5\5XPKURWY\JazzLIV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763166"/>
            <a:ext cx="17907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4296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8)">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8)">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2" presetClass="emph" presetSubtype="0" fill="hold" nodeType="clickEffect">
                                  <p:stCondLst>
                                    <p:cond delay="0"/>
                                  </p:stCondLst>
                                  <p:childTnLst>
                                    <p:animRot by="120000">
                                      <p:cBhvr>
                                        <p:cTn id="21" dur="100" fill="hold">
                                          <p:stCondLst>
                                            <p:cond delay="0"/>
                                          </p:stCondLst>
                                        </p:cTn>
                                        <p:tgtEl>
                                          <p:spTgt spid="2050"/>
                                        </p:tgtEl>
                                        <p:attrNameLst>
                                          <p:attrName>r</p:attrName>
                                        </p:attrNameLst>
                                      </p:cBhvr>
                                    </p:animRot>
                                    <p:animRot by="-240000">
                                      <p:cBhvr>
                                        <p:cTn id="22" dur="200" fill="hold">
                                          <p:stCondLst>
                                            <p:cond delay="200"/>
                                          </p:stCondLst>
                                        </p:cTn>
                                        <p:tgtEl>
                                          <p:spTgt spid="2050"/>
                                        </p:tgtEl>
                                        <p:attrNameLst>
                                          <p:attrName>r</p:attrName>
                                        </p:attrNameLst>
                                      </p:cBhvr>
                                    </p:animRot>
                                    <p:animRot by="240000">
                                      <p:cBhvr>
                                        <p:cTn id="23" dur="200" fill="hold">
                                          <p:stCondLst>
                                            <p:cond delay="400"/>
                                          </p:stCondLst>
                                        </p:cTn>
                                        <p:tgtEl>
                                          <p:spTgt spid="2050"/>
                                        </p:tgtEl>
                                        <p:attrNameLst>
                                          <p:attrName>r</p:attrName>
                                        </p:attrNameLst>
                                      </p:cBhvr>
                                    </p:animRot>
                                    <p:animRot by="-240000">
                                      <p:cBhvr>
                                        <p:cTn id="24" dur="200" fill="hold">
                                          <p:stCondLst>
                                            <p:cond delay="600"/>
                                          </p:stCondLst>
                                        </p:cTn>
                                        <p:tgtEl>
                                          <p:spTgt spid="2050"/>
                                        </p:tgtEl>
                                        <p:attrNameLst>
                                          <p:attrName>r</p:attrName>
                                        </p:attrNameLst>
                                      </p:cBhvr>
                                    </p:animRot>
                                    <p:animRot by="120000">
                                      <p:cBhvr>
                                        <p:cTn id="25" dur="200" fill="hold">
                                          <p:stCondLst>
                                            <p:cond delay="800"/>
                                          </p:stCondLst>
                                        </p:cTn>
                                        <p:tgtEl>
                                          <p:spTgt spid="20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Summer jazz festival </a:t>
            </a:r>
            <a:endParaRPr lang="en-GB" dirty="0"/>
          </a:p>
        </p:txBody>
      </p:sp>
      <p:pic>
        <p:nvPicPr>
          <p:cNvPr id="3074" name="Picture 2" descr="C:\Users\LThomson7\AppData\Local\Microsoft\Windows\Temporary Internet Files\Content.IE5\2E6V2INT\jazzband-clipart[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39535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style.rotation</p:attrName>
                                        </p:attrNameLst>
                                      </p:cBhvr>
                                      <p:tavLst>
                                        <p:tav tm="0">
                                          <p:val>
                                            <p:fltVal val="90"/>
                                          </p:val>
                                        </p:tav>
                                        <p:tav tm="100000">
                                          <p:val>
                                            <p:fltVal val="0"/>
                                          </p:val>
                                        </p:tav>
                                      </p:tavLst>
                                    </p:anim>
                                    <p:animEffect transition="in" filter="fade">
                                      <p:cBhvr>
                                        <p:cTn id="10"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Christmas in Poland</a:t>
            </a:r>
            <a:endParaRPr lang="en-GB" dirty="0"/>
          </a:p>
        </p:txBody>
      </p:sp>
      <p:sp>
        <p:nvSpPr>
          <p:cNvPr id="4" name="Content Placeholder 3"/>
          <p:cNvSpPr>
            <a:spLocks noGrp="1"/>
          </p:cNvSpPr>
          <p:nvPr>
            <p:ph idx="1"/>
          </p:nvPr>
        </p:nvSpPr>
        <p:spPr/>
        <p:txBody>
          <a:bodyPr/>
          <a:lstStyle/>
          <a:p>
            <a:r>
              <a:rPr lang="en-GB" dirty="0" smtClean="0"/>
              <a:t>Christmas Eve in Poland </a:t>
            </a:r>
            <a:r>
              <a:rPr lang="en-GB" dirty="0"/>
              <a:t>is known </a:t>
            </a:r>
            <a:r>
              <a:rPr lang="en-GB" dirty="0" smtClean="0"/>
              <a:t>as </a:t>
            </a:r>
            <a:r>
              <a:rPr lang="en-GB" dirty="0" err="1" smtClean="0"/>
              <a:t>Wigilia</a:t>
            </a:r>
            <a:r>
              <a:rPr lang="en-GB" dirty="0" smtClean="0"/>
              <a:t>.  It’s normal for people in Poland to have 12 plates on the table to represent good luck for the </a:t>
            </a:r>
            <a:r>
              <a:rPr lang="en-GB" dirty="0" smtClean="0"/>
              <a:t>year. On Christmas Eve you cannot eat meat.</a:t>
            </a:r>
            <a:endParaRPr lang="en-GB" dirty="0"/>
          </a:p>
        </p:txBody>
      </p:sp>
      <p:pic>
        <p:nvPicPr>
          <p:cNvPr id="4099" name="Picture 3" descr="C:\Program Files (x86)\Microsoft Office\MEDIA\CAGCAT10\j018329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155058"/>
            <a:ext cx="1723644" cy="184891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50912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971020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0800000">
                                      <p:cBhvr>
                                        <p:cTn id="6" dur="2000" fill="hold"/>
                                        <p:tgtEl>
                                          <p:spTgt spid="4099"/>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3"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1+#ppt_w/2"/>
                                          </p:val>
                                        </p:tav>
                                        <p:tav tm="100000">
                                          <p:val>
                                            <p:strVal val="#ppt_x"/>
                                          </p:val>
                                        </p:tav>
                                      </p:tavLst>
                                    </p:anim>
                                    <p:anim calcmode="lin" valueType="num">
                                      <p:cBhvr additive="base">
                                        <p:cTn id="12" dur="500" fill="hold"/>
                                        <p:tgtEl>
                                          <p:spTgt spid="102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399032"/>
          </a:xfrm>
        </p:spPr>
        <p:txBody>
          <a:bodyPr>
            <a:noAutofit/>
          </a:bodyPr>
          <a:lstStyle/>
          <a:p>
            <a:r>
              <a:rPr lang="en-GB" sz="6000" dirty="0" smtClean="0"/>
              <a:t>Thanks for watching</a:t>
            </a:r>
            <a:endParaRPr lang="en-GB" sz="6000" dirty="0"/>
          </a:p>
        </p:txBody>
      </p:sp>
      <p:sp>
        <p:nvSpPr>
          <p:cNvPr id="3" name="Content Placeholder 2"/>
          <p:cNvSpPr>
            <a:spLocks noGrp="1"/>
          </p:cNvSpPr>
          <p:nvPr>
            <p:ph idx="1"/>
          </p:nvPr>
        </p:nvSpPr>
        <p:spPr/>
        <p:txBody>
          <a:bodyPr>
            <a:noAutofit/>
          </a:bodyPr>
          <a:lstStyle/>
          <a:p>
            <a:pPr marL="64008" indent="0">
              <a:buNone/>
            </a:pPr>
            <a:r>
              <a:rPr lang="en-GB" sz="5400" dirty="0" smtClean="0"/>
              <a:t>We hope that you guys enjoyed our PowerPoint so now we just want to  tell you…</a:t>
            </a:r>
            <a:endParaRPr lang="en-GB" sz="5400" dirty="0"/>
          </a:p>
        </p:txBody>
      </p:sp>
    </p:spTree>
    <p:extLst>
      <p:ext uri="{BB962C8B-B14F-4D97-AF65-F5344CB8AC3E}">
        <p14:creationId xmlns:p14="http://schemas.microsoft.com/office/powerpoint/2010/main" val="61946962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3083" name="Picture 11" descr="C:\Users\LThomson7\AppData\Local\Microsoft\Windows\Temporary Internet Files\Content.IE5\LSE6L330\porky-pi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734172" flipH="1" flipV="1">
            <a:off x="6194665" y="668398"/>
            <a:ext cx="2374406" cy="1203181"/>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C:\Users\LThomson7\AppData\Local\Microsoft\Windows\Temporary Internet Files\Content.IE5\LSE6L330\porky-pi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8774583">
            <a:off x="610513" y="551932"/>
            <a:ext cx="2399807" cy="1541065"/>
          </a:xfrm>
          <a:prstGeom prst="rect">
            <a:avLst/>
          </a:prstGeom>
          <a:noFill/>
          <a:extLst>
            <a:ext uri="{909E8E84-426E-40DD-AFC4-6F175D3DCCD1}">
              <a14:hiddenFill xmlns:a14="http://schemas.microsoft.com/office/drawing/2010/main">
                <a:solidFill>
                  <a:srgbClr val="FFFFFF"/>
                </a:solidFill>
              </a14:hiddenFill>
            </a:ext>
          </a:extLst>
        </p:spPr>
      </p:pic>
      <p:sp>
        <p:nvSpPr>
          <p:cNvPr id="4" name="4-Point Star 3"/>
          <p:cNvSpPr/>
          <p:nvPr/>
        </p:nvSpPr>
        <p:spPr>
          <a:xfrm>
            <a:off x="2627784" y="4797152"/>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87" name="Picture 15" descr="C:\Users\LThomson7\AppData\Local\Microsoft\Windows\Temporary Internet Files\Content.IE5\9DRZS9E8\the-end-2gt1j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584" y="124414"/>
            <a:ext cx="11373302" cy="6397482"/>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C:\Users\LThomson7\AppData\Local\Microsoft\Windows\Temporary Internet Files\Content.IE5\35LGV9HW\600full-looney-tunes-annual-photo[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952875" cy="429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7718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084"/>
                                        </p:tgtEl>
                                        <p:attrNameLst>
                                          <p:attrName>style.visibility</p:attrName>
                                        </p:attrNameLst>
                                      </p:cBhvr>
                                      <p:to>
                                        <p:strVal val="visible"/>
                                      </p:to>
                                    </p:set>
                                    <p:animEffect transition="in" filter="wheel(1)">
                                      <p:cBhvr>
                                        <p:cTn id="7" dur="2000"/>
                                        <p:tgtEl>
                                          <p:spTgt spid="308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083"/>
                                        </p:tgtEl>
                                        <p:attrNameLst>
                                          <p:attrName>style.visibility</p:attrName>
                                        </p:attrNameLst>
                                      </p:cBhvr>
                                      <p:to>
                                        <p:strVal val="visible"/>
                                      </p:to>
                                    </p:set>
                                    <p:animEffect transition="in" filter="wheel(1)">
                                      <p:cBhvr>
                                        <p:cTn id="12" dur="2000"/>
                                        <p:tgtEl>
                                          <p:spTgt spid="308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88"/>
                                        </p:tgtEl>
                                        <p:attrNameLst>
                                          <p:attrName>style.visibility</p:attrName>
                                        </p:attrNameLst>
                                      </p:cBhvr>
                                      <p:to>
                                        <p:strVal val="visible"/>
                                      </p:to>
                                    </p:set>
                                    <p:anim calcmode="lin" valueType="num">
                                      <p:cBhvr additive="base">
                                        <p:cTn id="17" dur="500" fill="hold"/>
                                        <p:tgtEl>
                                          <p:spTgt spid="3088"/>
                                        </p:tgtEl>
                                        <p:attrNameLst>
                                          <p:attrName>ppt_x</p:attrName>
                                        </p:attrNameLst>
                                      </p:cBhvr>
                                      <p:tavLst>
                                        <p:tav tm="0">
                                          <p:val>
                                            <p:strVal val="#ppt_x"/>
                                          </p:val>
                                        </p:tav>
                                        <p:tav tm="100000">
                                          <p:val>
                                            <p:strVal val="#ppt_x"/>
                                          </p:val>
                                        </p:tav>
                                      </p:tavLst>
                                    </p:anim>
                                    <p:anim calcmode="lin" valueType="num">
                                      <p:cBhvr additive="base">
                                        <p:cTn id="18" dur="500" fill="hold"/>
                                        <p:tgtEl>
                                          <p:spTgt spid="30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123</TotalTime>
  <Words>178</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Poland Festivals</vt:lpstr>
      <vt:lpstr>All saints day</vt:lpstr>
      <vt:lpstr>Krakow Film Festival</vt:lpstr>
      <vt:lpstr>Summer jazz festival</vt:lpstr>
      <vt:lpstr>Summer jazz festival </vt:lpstr>
      <vt:lpstr>Christmas in Poland</vt:lpstr>
      <vt:lpstr>Thanks for watching</vt:lpstr>
      <vt:lpstr>PowerPoint Presentation</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Poland Festivals</dc:title>
  <dc:creator>Laura Thomson</dc:creator>
  <cp:lastModifiedBy>Laura Thomson</cp:lastModifiedBy>
  <cp:revision>16</cp:revision>
  <dcterms:created xsi:type="dcterms:W3CDTF">2016-01-25T13:47:03Z</dcterms:created>
  <dcterms:modified xsi:type="dcterms:W3CDTF">2016-02-03T15:09:06Z</dcterms:modified>
</cp:coreProperties>
</file>