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1"/>
  </p:notes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2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D03559-FD77-413F-9694-26B7A5278337}" type="datetimeFigureOut">
              <a:rPr lang="en-GB" smtClean="0"/>
              <a:t>03/02/2016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360693-D7D3-4212-B295-1ED0886F73E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7771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360693-D7D3-4212-B295-1ED0886F73E0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635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dirty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D657DFE0-5322-41C6-B407-C93677734879}" type="datetimeFigureOut">
              <a:rPr lang="en-GB" smtClean="0"/>
              <a:t>03/02/2016</a:t>
            </a:fld>
            <a:endParaRPr lang="en-GB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37C2CB-D967-4C61-BB76-44017AE57A41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7DFE0-5322-41C6-B407-C93677734879}" type="datetimeFigureOut">
              <a:rPr lang="en-GB" smtClean="0"/>
              <a:t>03/02/2016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7C2CB-D967-4C61-BB76-44017AE57A41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7DFE0-5322-41C6-B407-C93677734879}" type="datetimeFigureOut">
              <a:rPr lang="en-GB" smtClean="0"/>
              <a:t>03/02/2016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7C2CB-D967-4C61-BB76-44017AE57A41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657DFE0-5322-41C6-B407-C93677734879}" type="datetimeFigureOut">
              <a:rPr lang="en-GB" smtClean="0"/>
              <a:t>03/02/2016</a:t>
            </a:fld>
            <a:endParaRPr lang="en-GB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337C2CB-D967-4C61-BB76-44017AE57A41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dirty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7DFE0-5322-41C6-B407-C93677734879}" type="datetimeFigureOut">
              <a:rPr lang="en-GB" smtClean="0"/>
              <a:t>03/02/2016</a:t>
            </a:fld>
            <a:endParaRPr lang="en-GB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37C2CB-D967-4C61-BB76-44017AE57A41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D657DFE0-5322-41C6-B407-C93677734879}" type="datetimeFigureOut">
              <a:rPr lang="en-GB" smtClean="0"/>
              <a:t>03/02/2016</a:t>
            </a:fld>
            <a:endParaRPr lang="en-GB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337C2CB-D967-4C61-BB76-44017AE57A41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D657DFE0-5322-41C6-B407-C93677734879}" type="datetimeFigureOut">
              <a:rPr lang="en-GB" smtClean="0"/>
              <a:t>03/02/2016</a:t>
            </a:fld>
            <a:endParaRPr lang="en-GB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337C2CB-D967-4C61-BB76-44017AE57A41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7DFE0-5322-41C6-B407-C93677734879}" type="datetimeFigureOut">
              <a:rPr lang="en-GB" smtClean="0"/>
              <a:t>03/02/2016</a:t>
            </a:fld>
            <a:endParaRPr lang="en-GB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37C2CB-D967-4C61-BB76-44017AE57A41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7DFE0-5322-41C6-B407-C93677734879}" type="datetimeFigureOut">
              <a:rPr lang="en-GB" smtClean="0"/>
              <a:t>03/02/2016</a:t>
            </a:fld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37C2CB-D967-4C61-BB76-44017AE57A41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D657DFE0-5322-41C6-B407-C93677734879}" type="datetimeFigureOut">
              <a:rPr lang="en-GB" smtClean="0"/>
              <a:t>03/02/2016</a:t>
            </a:fld>
            <a:endParaRPr lang="en-GB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337C2CB-D967-4C61-BB76-44017AE57A41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D657DFE0-5322-41C6-B407-C93677734879}" type="datetimeFigureOut">
              <a:rPr lang="en-GB" smtClean="0"/>
              <a:t>03/02/2016</a:t>
            </a:fld>
            <a:endParaRPr lang="en-GB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5337C2CB-D967-4C61-BB76-44017AE57A41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D657DFE0-5322-41C6-B407-C93677734879}" type="datetimeFigureOut">
              <a:rPr lang="en-GB" smtClean="0"/>
              <a:t>03/02/2016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5337C2CB-D967-4C61-BB76-44017AE57A41}" type="slidenum">
              <a:rPr lang="en-GB" smtClean="0"/>
              <a:t>‹#›</a:t>
            </a:fld>
            <a:endParaRPr lang="en-GB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5656" y="5013176"/>
            <a:ext cx="6400800" cy="1417712"/>
          </a:xfrm>
        </p:spPr>
        <p:txBody>
          <a:bodyPr/>
          <a:lstStyle/>
          <a:p>
            <a:endParaRPr lang="en-GB" sz="3200" dirty="0" smtClean="0">
              <a:solidFill>
                <a:srgbClr val="00B0F0"/>
              </a:solidFill>
            </a:endParaRPr>
          </a:p>
          <a:p>
            <a:endParaRPr lang="en-GB" sz="3200" dirty="0">
              <a:solidFill>
                <a:srgbClr val="00B0F0"/>
              </a:solidFill>
            </a:endParaRPr>
          </a:p>
          <a:p>
            <a:r>
              <a:rPr lang="en-GB" sz="3200" dirty="0" smtClean="0">
                <a:solidFill>
                  <a:srgbClr val="00B0F0"/>
                </a:solidFill>
              </a:rPr>
              <a:t>by </a:t>
            </a:r>
            <a:r>
              <a:rPr lang="en-GB" sz="3200" dirty="0">
                <a:solidFill>
                  <a:srgbClr val="00B0F0"/>
                </a:solidFill>
              </a:rPr>
              <a:t>L</a:t>
            </a:r>
            <a:r>
              <a:rPr lang="en-GB" sz="3200" dirty="0" smtClean="0">
                <a:solidFill>
                  <a:srgbClr val="00B0F0"/>
                </a:solidFill>
              </a:rPr>
              <a:t>enny and </a:t>
            </a:r>
            <a:r>
              <a:rPr lang="en-GB" sz="3200" dirty="0">
                <a:solidFill>
                  <a:srgbClr val="00B0F0"/>
                </a:solidFill>
              </a:rPr>
              <a:t>C</a:t>
            </a:r>
            <a:r>
              <a:rPr lang="en-GB" sz="3200" dirty="0" smtClean="0">
                <a:solidFill>
                  <a:srgbClr val="00B0F0"/>
                </a:solidFill>
              </a:rPr>
              <a:t>arter</a:t>
            </a:r>
            <a:endParaRPr lang="en-GB" sz="3200" dirty="0">
              <a:solidFill>
                <a:srgbClr val="00B0F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6633"/>
            <a:ext cx="7772400" cy="2808311"/>
          </a:xfrm>
        </p:spPr>
        <p:txBody>
          <a:bodyPr>
            <a:normAutofit/>
          </a:bodyPr>
          <a:lstStyle/>
          <a:p>
            <a:r>
              <a:rPr lang="en-GB" sz="2800" dirty="0" smtClean="0"/>
              <a:t/>
            </a:r>
            <a:br>
              <a:rPr lang="en-GB" sz="2800" dirty="0" smtClean="0"/>
            </a:br>
            <a:r>
              <a:rPr lang="en-GB" sz="2800" dirty="0" smtClean="0"/>
              <a:t>Portugal festivals </a:t>
            </a:r>
            <a:endParaRPr lang="en-GB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851920" y="4077072"/>
            <a:ext cx="1447231" cy="1447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6999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3247">
        <p14:vortex dir="r"/>
      </p:transition>
    </mc:Choice>
    <mc:Fallback xmlns="">
      <p:transition spd="slow" advTm="324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.033 0.027 0.06 0.06 0.06 C 0.099 0.06 0.113 0.03 0.119 0.012 L 0.125 -0.012 C 0.131 -0.03 0.146 -0.06 0.19 -0.06 C 0.218 -0.06 0.25 -0.033 0.25 0 C 0.25 0.033 0.218 0.06 0.19 0.06 C 0.146 0.06 0.131 0.03 0.125 0.012 L 0.119 -0.012 C 0.113 -0.03 0.099 -0.06 0.06 -0.06 C 0.027 -0.06 0 -0.033 0 0 Z" pathEditMode="relative" ptsTypes="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52762" y="2539206"/>
            <a:ext cx="3038475" cy="3038475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THANK  YOU FOR  WACTHING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379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GB" dirty="0" smtClean="0"/>
          </a:p>
          <a:p>
            <a:pPr lvl="1"/>
            <a:r>
              <a:rPr lang="en-GB" dirty="0" smtClean="0"/>
              <a:t>IN </a:t>
            </a:r>
            <a:r>
              <a:rPr lang="en-GB" dirty="0"/>
              <a:t>P</a:t>
            </a:r>
            <a:r>
              <a:rPr lang="en-GB" dirty="0" smtClean="0"/>
              <a:t>ortugal they have a chocolate festival  for kids in February  the 8 to the 15 of </a:t>
            </a:r>
            <a:r>
              <a:rPr lang="en-GB" dirty="0"/>
              <a:t>F</a:t>
            </a:r>
            <a:r>
              <a:rPr lang="en-GB" dirty="0" smtClean="0"/>
              <a:t>ebruary I wish we had that in Britain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2612" y="980728"/>
            <a:ext cx="4114800" cy="701040"/>
          </a:xfrm>
        </p:spPr>
        <p:txBody>
          <a:bodyPr/>
          <a:lstStyle/>
          <a:p>
            <a:r>
              <a:rPr lang="en-GB" dirty="0" smtClean="0">
                <a:solidFill>
                  <a:srgbClr val="663300"/>
                </a:solidFill>
              </a:rPr>
              <a:t>THE CHOCOLATE FESTIVAL</a:t>
            </a:r>
            <a:endParaRPr lang="en-GB" dirty="0">
              <a:solidFill>
                <a:srgbClr val="6633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943519" y="4260964"/>
            <a:ext cx="45719" cy="153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9608"/>
            <a:ext cx="8568952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 descr="C:\Users\LNdjoba\AppData\Local\Microsoft\Windows\Temporary Internet Files\Content.IE5\5XPKURWY\chocolate-2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9" y="620688"/>
            <a:ext cx="2160240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LNdjoba\AppData\Local\Microsoft\Windows\Temporary Internet Files\Content.IE5\PSFUSX63\chocolate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414952"/>
            <a:ext cx="2160240" cy="1789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7704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Tm="8343">
        <p14:honeycomb/>
      </p:transition>
    </mc:Choice>
    <mc:Fallback xmlns="">
      <p:transition spd="slow" advTm="834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 smtClean="0"/>
              <a:t>THE MUSIC FESTIVAL GOES IN MARCH 3 TO MARCH 10. THEY GO TO LISTEN TO CLASSICAL  MUSIC  BUT ONLY CHILDREN OVER 12 CAN GO NOT BABYS BECAUSE IT WOULD DISTURB IT.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MUSIC FESTIVAL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24" y="3645024"/>
            <a:ext cx="8856984" cy="3068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2439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11113">
        <p14:shred/>
      </p:transition>
    </mc:Choice>
    <mc:Fallback xmlns="">
      <p:transition spd="slow" advTm="111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/>
              <a:t>THE FILM FESTIVAL STARTS 25 APRIL TO 1 MAY THEY GO THERE TO GIVE OUT AWARDS TO 1 PLACE 2 PLACE AND 3 PLACE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FILM FESTIVAL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05064"/>
            <a:ext cx="8280920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3740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10658">
        <p:checker/>
      </p:transition>
    </mc:Choice>
    <mc:Fallback xmlns="">
      <p:transition spd="slow" advTm="10658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7784" y="548680"/>
            <a:ext cx="4114800" cy="576064"/>
          </a:xfrm>
        </p:spPr>
        <p:txBody>
          <a:bodyPr/>
          <a:lstStyle/>
          <a:p>
            <a:r>
              <a:rPr lang="en-GB" dirty="0" smtClean="0"/>
              <a:t>THE   RALLY   RACE   FESTIVAL</a:t>
            </a:r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08" y="3284984"/>
            <a:ext cx="9129191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 smtClean="0"/>
              <a:t>THE RALLY FESTIVAL START S 20 MAY TO 22 MAY IT IS JUST TO ENJOIY IN FOR A FUN ITS STILL A COMPITION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0683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9527">
        <p14:ripple/>
      </p:transition>
    </mc:Choice>
    <mc:Fallback xmlns="">
      <p:transition spd="slow" advTm="952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483768" y="764704"/>
            <a:ext cx="4114800" cy="648072"/>
          </a:xfrm>
        </p:spPr>
        <p:txBody>
          <a:bodyPr/>
          <a:lstStyle/>
          <a:p>
            <a:r>
              <a:rPr lang="en-GB" dirty="0" smtClean="0"/>
              <a:t>OPTIMAS ALVE</a:t>
            </a:r>
            <a:endParaRPr lang="en-GB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284984"/>
            <a:ext cx="8928992" cy="3126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67544" y="2060848"/>
            <a:ext cx="88699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9 JULY TO 11 JULY ITS WHEN THEY HAVE A BAND SHOW  TO  COMPETE  AND IT </a:t>
            </a:r>
          </a:p>
          <a:p>
            <a:r>
              <a:rPr lang="en-GB" dirty="0" smtClean="0"/>
              <a:t>IS VERY FUN SERIOSLY   FUN I MEAN  AWSOME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7707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MARES VIVAS</a:t>
            </a:r>
            <a:endParaRPr lang="en-GB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66552"/>
            <a:ext cx="9120554" cy="3519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2132856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The meo festival starts 14 July 2016 it when people go there to enter a contest to amuse judges and the audience  to see if they win  this is a friendly competition </a:t>
            </a:r>
          </a:p>
          <a:p>
            <a:r>
              <a:rPr lang="en-GB" sz="2400" dirty="0" smtClean="0"/>
              <a:t> </a:t>
            </a:r>
            <a:endParaRPr lang="en-GB" sz="2400" dirty="0"/>
          </a:p>
        </p:txBody>
      </p:sp>
      <p:pic>
        <p:nvPicPr>
          <p:cNvPr id="3074" name="Picture 2" descr="C:\Users\LNdjoba\AppData\Local\Microsoft\Windows\Temporary Internet Files\Content.IE5\XZC2YUVZ\Breakdance-oldschool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492" y="7893496"/>
            <a:ext cx="6562725" cy="4978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LNdjoba\AppData\Local\Microsoft\Windows\Temporary Internet Files\Content.IE5\XZC2YUVZ\Breakdance-oldschool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290637" y="6710362"/>
            <a:ext cx="45719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LNdjoba\AppData\Local\Microsoft\Windows\Temporary Internet Files\Content.IE5\2E6V2INT\handstand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845713" y="6877650"/>
            <a:ext cx="6251067" cy="1663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LNdjoba\AppData\Local\Microsoft\Windows\Temporary Internet Files\Content.IE5\2E6V2INT\handstand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46" y="188639"/>
            <a:ext cx="2469181" cy="1728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LNdjoba\AppData\Local\Microsoft\Windows\Temporary Internet Files\Content.IE5\XZC2YUVZ\Breakdance-oldschool[1]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88640"/>
            <a:ext cx="2411760" cy="1728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LNdjoba\AppData\Local\Microsoft\Windows\Temporary Internet Files\Content.IE5\5XPKURWY\chocolate-2[1]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247915" y="6857996"/>
            <a:ext cx="76700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19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THANKS   FOR  WACTHING</a:t>
            </a:r>
            <a:endParaRPr lang="en-GB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7" y="1772816"/>
            <a:ext cx="9159877" cy="508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2188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112</TotalTime>
  <Words>191</Words>
  <Application>Microsoft Office PowerPoint</Application>
  <PresentationFormat>On-screen Show (4:3)</PresentationFormat>
  <Paragraphs>23</Paragraphs>
  <Slides>9</Slides>
  <Notes>1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BlackTie</vt:lpstr>
      <vt:lpstr> Portugal festivals </vt:lpstr>
      <vt:lpstr>THANK  YOU FOR  WACTHING </vt:lpstr>
      <vt:lpstr>THE CHOCOLATE FESTIVAL</vt:lpstr>
      <vt:lpstr>THE MUSIC FESTIVAL</vt:lpstr>
      <vt:lpstr>THE FILM FESTIVAL</vt:lpstr>
      <vt:lpstr>THE   RALLY   RACE   FESTIVAL</vt:lpstr>
      <vt:lpstr>OPTIMAS ALVE</vt:lpstr>
      <vt:lpstr>MARES VIVAS</vt:lpstr>
      <vt:lpstr>THANKS   FOR  WACTHING</vt:lpstr>
    </vt:vector>
  </TitlesOfParts>
  <Company>West Lothian Council - Education Services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Portugal festivals</dc:title>
  <dc:creator>Leonard Ndjoba</dc:creator>
  <cp:lastModifiedBy>Leonard Ndjoba</cp:lastModifiedBy>
  <cp:revision>11</cp:revision>
  <dcterms:created xsi:type="dcterms:W3CDTF">2016-01-25T13:56:34Z</dcterms:created>
  <dcterms:modified xsi:type="dcterms:W3CDTF">2016-02-03T15:09:40Z</dcterms:modified>
</cp:coreProperties>
</file>