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C00-8732-466A-A7AD-E921F79AD51E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09C8-7BE5-4FFA-AB60-B71649E14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85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C00-8732-466A-A7AD-E921F79AD51E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09C8-7BE5-4FFA-AB60-B71649E14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29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C00-8732-466A-A7AD-E921F79AD51E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09C8-7BE5-4FFA-AB60-B71649E14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68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C00-8732-466A-A7AD-E921F79AD51E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09C8-7BE5-4FFA-AB60-B71649E14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9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C00-8732-466A-A7AD-E921F79AD51E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09C8-7BE5-4FFA-AB60-B71649E14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60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C00-8732-466A-A7AD-E921F79AD51E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09C8-7BE5-4FFA-AB60-B71649E14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79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C00-8732-466A-A7AD-E921F79AD51E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09C8-7BE5-4FFA-AB60-B71649E14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61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C00-8732-466A-A7AD-E921F79AD51E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09C8-7BE5-4FFA-AB60-B71649E14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38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C00-8732-466A-A7AD-E921F79AD51E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09C8-7BE5-4FFA-AB60-B71649E14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15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C00-8732-466A-A7AD-E921F79AD51E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09C8-7BE5-4FFA-AB60-B71649E14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92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C00-8732-466A-A7AD-E921F79AD51E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09C8-7BE5-4FFA-AB60-B71649E14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74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8FC00-8732-466A-A7AD-E921F79AD51E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E09C8-7BE5-4FFA-AB60-B71649E14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41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oomuchtuscany.com/discover-carnevale-di-viareggio/img_2771wtmk/#main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Hannah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and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Ryan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Italy festivals</a:t>
            </a:r>
          </a:p>
        </p:txBody>
      </p:sp>
    </p:spTree>
    <p:extLst>
      <p:ext uri="{BB962C8B-B14F-4D97-AF65-F5344CB8AC3E}">
        <p14:creationId xmlns:p14="http://schemas.microsoft.com/office/powerpoint/2010/main" val="364770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Venice  carnival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642584"/>
              </p:ext>
            </p:extLst>
          </p:nvPr>
        </p:nvGraphicFramePr>
        <p:xfrm>
          <a:off x="-396875" y="6172200"/>
          <a:ext cx="208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 descr="Carnival in Ven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9" y="1239091"/>
            <a:ext cx="9144000" cy="563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79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653136"/>
            <a:ext cx="7772400" cy="1362075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It is in </a:t>
            </a:r>
            <a:r>
              <a:rPr lang="en-GB" dirty="0" err="1" smtClean="0">
                <a:solidFill>
                  <a:srgbClr val="FFFF00"/>
                </a:solidFill>
              </a:rPr>
              <a:t>italy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smtClean="0">
                <a:solidFill>
                  <a:srgbClr val="FFFF00"/>
                </a:solidFill>
              </a:rPr>
              <a:t> 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B050"/>
                </a:solidFill>
              </a:rPr>
              <a:t>The date 30 /31 of January 2016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8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Italy flag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638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437112"/>
            <a:ext cx="7772400" cy="1362075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5.000 tickets where sold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sz="3200" b="1" dirty="0" smtClean="0"/>
          </a:p>
          <a:p>
            <a:endParaRPr lang="en-GB" sz="3200" b="1" dirty="0"/>
          </a:p>
          <a:p>
            <a:r>
              <a:rPr lang="en-GB" sz="3200" b="1" dirty="0" smtClean="0">
                <a:solidFill>
                  <a:srgbClr val="00B0F0"/>
                </a:solidFill>
              </a:rPr>
              <a:t>Clothes are in different events</a:t>
            </a:r>
          </a:p>
          <a:p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414674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A brief history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The Last Beach - Carnevale di Viareggio 2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1870"/>
            <a:ext cx="8352928" cy="420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24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7772400" cy="1730623"/>
          </a:xfrm>
        </p:spPr>
        <p:txBody>
          <a:bodyPr>
            <a:normAutofit/>
          </a:bodyPr>
          <a:lstStyle/>
          <a:p>
            <a:r>
              <a:rPr lang="en-GB" dirty="0"/>
              <a:t>Any day 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78904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IT was moved to </a:t>
            </a:r>
            <a:r>
              <a:rPr lang="en-GB" dirty="0" err="1" smtClean="0">
                <a:solidFill>
                  <a:srgbClr val="00B0F0"/>
                </a:solidFill>
              </a:rPr>
              <a:t>viareggio</a:t>
            </a:r>
            <a:r>
              <a:rPr lang="en-GB" dirty="0" smtClean="0">
                <a:solidFill>
                  <a:srgbClr val="00B0F0"/>
                </a:solidFill>
              </a:rPr>
              <a:t> when it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Stared in 1931 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201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Thank You For Watching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2050" name="Picture 2" descr="The Carnevale di Viareggi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552728" cy="424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759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49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Hannah and Ryan </vt:lpstr>
      <vt:lpstr>Venice  carnival</vt:lpstr>
      <vt:lpstr>It is in italy   </vt:lpstr>
      <vt:lpstr>Italy flag</vt:lpstr>
      <vt:lpstr>5.000 tickets where sold</vt:lpstr>
      <vt:lpstr>A brief history</vt:lpstr>
      <vt:lpstr>Any day  </vt:lpstr>
      <vt:lpstr>Thank You For Watching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Juris Tapins</dc:creator>
  <cp:lastModifiedBy>Juris Tapins</cp:lastModifiedBy>
  <cp:revision>11</cp:revision>
  <dcterms:created xsi:type="dcterms:W3CDTF">2016-01-25T13:37:24Z</dcterms:created>
  <dcterms:modified xsi:type="dcterms:W3CDTF">2016-02-03T15:11:44Z</dcterms:modified>
</cp:coreProperties>
</file>