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AB929-924B-4EB6-928E-42ACFBF6EDC3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8A2B3-C20C-4CAB-8F07-5CA4AE1E3CD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029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8A2B3-C20C-4CAB-8F07-5CA4AE1E3C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980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A533-9CB5-4196-9E87-5028CD5D6905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CDDA-8148-44E8-A3C0-D16520FF35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395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A533-9CB5-4196-9E87-5028CD5D6905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CDDA-8148-44E8-A3C0-D16520FF35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171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A533-9CB5-4196-9E87-5028CD5D6905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CDDA-8148-44E8-A3C0-D16520FF35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38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A533-9CB5-4196-9E87-5028CD5D6905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CDDA-8148-44E8-A3C0-D16520FF35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60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A533-9CB5-4196-9E87-5028CD5D6905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CDDA-8148-44E8-A3C0-D16520FF35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68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A533-9CB5-4196-9E87-5028CD5D6905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CDDA-8148-44E8-A3C0-D16520FF35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78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A533-9CB5-4196-9E87-5028CD5D6905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CDDA-8148-44E8-A3C0-D16520FF35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1815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A533-9CB5-4196-9E87-5028CD5D6905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CDDA-8148-44E8-A3C0-D16520FF35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879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A533-9CB5-4196-9E87-5028CD5D6905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CDDA-8148-44E8-A3C0-D16520FF35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631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A533-9CB5-4196-9E87-5028CD5D6905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CDDA-8148-44E8-A3C0-D16520FF35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617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A533-9CB5-4196-9E87-5028CD5D6905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2CDDA-8148-44E8-A3C0-D16520FF35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97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0A533-9CB5-4196-9E87-5028CD5D6905}" type="datetimeFigureOut">
              <a:rPr lang="en-GB" smtClean="0"/>
              <a:t>03/02/2016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2CDDA-8148-44E8-A3C0-D16520FF359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96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jpicshd.com/tag/dash-berlin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frm=1&amp;source=images&amp;cd=&amp;cad=rja&amp;uact=8&amp;ved=0ahUKEwjotPniksXKAhUC0xoKHfFlARwQjRwIBw&amp;url=http://www.upplev.norrkoping.se/en/bravalla-festival/&amp;bvm=bv.112454388,d.d2s&amp;psig=AFQjCNHs8WHbQuf9kuf5TqTHR2JB6FCIVQ&amp;ust=145381754447216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frm=1&amp;source=images&amp;cd=&amp;cad=rja&amp;uact=8&amp;ved=0ahUKEwjk3IKQ6tvKAhVEvRoKHSrVDdgQjRwIBw&amp;url=http%3A%2F%2Fwww.fanpop.com%2Fclubs%2Fdoves%2Fimages%2F32938347%2Ftitle%2Fdove-wallpaper&amp;psig=AFQjCNEPRjQoWjDD3DSD-3TacPVTKkAzoQ&amp;ust=1454596950424466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uk/url?sa=i&amp;rct=j&amp;q=&amp;esrc=s&amp;frm=1&amp;source=images&amp;cd=&amp;cad=rja&amp;uact=8&amp;ved=0ahUKEwiC-qn87dvKAhXCXRoKHR_SB50QjRwIBw&amp;url=http%3A%2F%2Fdepositphotos.com%2F9210265%2Fstock-illustration-rock-on.html&amp;psig=AFQjCNFy6ibrT_iEjqJe1OprOq8I1pWo5A&amp;ust=145459798690351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djpicshd.com/wp-content/uploads/2013/03/main-stage-at-nighthd-wallpaper-picture-ultra-music-fest-2013-wmc-miam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Swedish </a:t>
            </a:r>
            <a:r>
              <a:rPr lang="en-GB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festivals</a:t>
            </a:r>
            <a:r>
              <a:rPr lang="en-GB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/>
            </a:r>
            <a:br>
              <a:rPr lang="en-GB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endParaRPr lang="en-GB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Welcome  to josh and Brodie's </a:t>
            </a: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festival  slideshow</a:t>
            </a: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75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www.upplev.norrkoping.se/wp-content/uploads/2015/03/top_bravalla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Date:30th june-2 </a:t>
            </a:r>
            <a:r>
              <a:rPr lang="en-GB" dirty="0" smtClean="0">
                <a:latin typeface="Arial Black" panose="020B0A04020102020204" pitchFamily="34" charset="0"/>
              </a:rPr>
              <a:t>July </a:t>
            </a:r>
            <a:r>
              <a:rPr lang="en-GB" dirty="0" smtClean="0">
                <a:latin typeface="Arial Black" panose="020B0A04020102020204" pitchFamily="34" charset="0"/>
              </a:rPr>
              <a:t>2016 Norrkoping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z="4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Bravalla</a:t>
            </a:r>
            <a:r>
              <a:rPr lang="en-GB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is a </a:t>
            </a:r>
            <a:r>
              <a:rPr lang="en-GB" sz="44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swedish</a:t>
            </a:r>
            <a:r>
              <a:rPr lang="en-GB" sz="4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music and rock festival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410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6.fanpop.com/image/photos/32900000/Dove-doves-32938347-1600-120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11" y="34458"/>
            <a:ext cx="91783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rush Script MT" panose="03060802040406070304" pitchFamily="66" charset="0"/>
              </a:rPr>
              <a:t>Peace and love festival</a:t>
            </a:r>
            <a:endParaRPr lang="en-GB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peace and love festival was founded in July 1999 and the date is and it takes place on 7</a:t>
            </a:r>
            <a:r>
              <a:rPr lang="en-GB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-9</a:t>
            </a:r>
            <a:r>
              <a:rPr lang="en-GB" baseline="30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</a:t>
            </a:r>
            <a:r>
              <a:rPr lang="en-GB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of </a:t>
            </a:r>
            <a:r>
              <a:rPr lang="en-GB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j</a:t>
            </a:r>
            <a:r>
              <a:rPr lang="en-GB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uly</a:t>
            </a:r>
            <a:endParaRPr lang="en-GB" sz="4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2" descr="Image result for rammstein"/>
          <p:cNvSpPr>
            <a:spLocks noChangeAspect="1" noChangeArrowheads="1"/>
          </p:cNvSpPr>
          <p:nvPr/>
        </p:nvSpPr>
        <p:spPr bwMode="auto">
          <a:xfrm>
            <a:off x="1174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rammstein"/>
          <p:cNvSpPr>
            <a:spLocks noChangeAspect="1" noChangeArrowheads="1"/>
          </p:cNvSpPr>
          <p:nvPr/>
        </p:nvSpPr>
        <p:spPr bwMode="auto">
          <a:xfrm>
            <a:off x="2698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rammstein"/>
          <p:cNvSpPr>
            <a:spLocks noChangeAspect="1" noChangeArrowheads="1"/>
          </p:cNvSpPr>
          <p:nvPr/>
        </p:nvSpPr>
        <p:spPr bwMode="auto">
          <a:xfrm>
            <a:off x="4222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8" descr="Image result for rammstein"/>
          <p:cNvSpPr>
            <a:spLocks noChangeAspect="1" noChangeArrowheads="1"/>
          </p:cNvSpPr>
          <p:nvPr/>
        </p:nvSpPr>
        <p:spPr bwMode="auto">
          <a:xfrm>
            <a:off x="5746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26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tatic8.depositphotos.com/1448232/921/v/950/depositphotos_9210265-Rock-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Stockholm early music festival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The dates for the festival is the 9</a:t>
            </a:r>
            <a:r>
              <a:rPr lang="en-GB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of March,6</a:t>
            </a:r>
            <a:r>
              <a:rPr lang="en-GB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of April and the 4</a:t>
            </a:r>
            <a:r>
              <a:rPr lang="en-GB" baseline="30000" dirty="0" smtClean="0">
                <a:solidFill>
                  <a:schemeClr val="bg2">
                    <a:lumMod val="50000"/>
                  </a:schemeClr>
                </a:solidFill>
              </a:rPr>
              <a:t>th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 May </a:t>
            </a:r>
            <a:r>
              <a:rPr lang="en-GB" dirty="0" smtClean="0">
                <a:solidFill>
                  <a:srgbClr val="00B0F0"/>
                </a:solidFill>
              </a:rPr>
              <a:t>and thanks </a:t>
            </a:r>
            <a:r>
              <a:rPr lang="en-GB" dirty="0" smtClean="0">
                <a:solidFill>
                  <a:srgbClr val="FFFF00"/>
                </a:solidFill>
              </a:rPr>
              <a:t>for reading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5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74</Words>
  <Application>Microsoft Office PowerPoint</Application>
  <PresentationFormat>On-screen Show (4:3)</PresentationFormat>
  <Paragraphs>10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Swedish festivals </vt:lpstr>
      <vt:lpstr>Date:30th june-2 July 2016 Norrkoping</vt:lpstr>
      <vt:lpstr>Peace and love festival</vt:lpstr>
      <vt:lpstr>Stockholm early music festival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Sweden festival</dc:title>
  <dc:creator>Josh Paterson</dc:creator>
  <cp:lastModifiedBy>Josh Paterson</cp:lastModifiedBy>
  <cp:revision>15</cp:revision>
  <dcterms:created xsi:type="dcterms:W3CDTF">2016-01-25T13:40:09Z</dcterms:created>
  <dcterms:modified xsi:type="dcterms:W3CDTF">2016-02-03T15:12:55Z</dcterms:modified>
</cp:coreProperties>
</file>