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ke Newall" initials="B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57" d="100"/>
          <a:sy n="57" d="100"/>
        </p:scale>
        <p:origin x="-1740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940B8-BB0F-43B2-A692-7E42EE8933A3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3B1F6-BDE5-466D-AD59-923A007055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5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B1F6-BDE5-466D-AD59-923A0070554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6D81520-489E-49C9-8C89-0E792DAC7FCC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4DA435C-0F0F-42A6-B459-52B736C29B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Ben and </a:t>
            </a:r>
            <a:r>
              <a:rPr lang="en-GB" dirty="0" smtClean="0"/>
              <a:t>Blake 2016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Spain presentation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i.ytimg.com/vi/jZ9T2iBfAk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107"/>
            <a:ext cx="9178599" cy="686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9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Bull running festival July  </a:t>
            </a:r>
            <a:endParaRPr lang="en-GB" dirty="0"/>
          </a:p>
        </p:txBody>
      </p:sp>
      <p:pic>
        <p:nvPicPr>
          <p:cNvPr id="1026" name="Picture 2" descr="http://www.bugbog.com/images/main/festivals-tours-photos/bull-running-pamplo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622" y="2770188"/>
            <a:ext cx="5496756" cy="35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0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44715"/>
            <a:ext cx="7272808" cy="11540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Bull running is dangerous because  people can die because of the bull</a:t>
            </a:r>
            <a:br>
              <a:rPr lang="en-GB" dirty="0" smtClean="0"/>
            </a:br>
            <a:r>
              <a:rPr lang="en-GB" dirty="0" smtClean="0"/>
              <a:t> after the chase the bull dies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50" y="2877344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holidayspot.com/christmas/worldxmas/images/christmas-in-sp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146" y="-173448"/>
            <a:ext cx="9631840" cy="70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5241776" cy="73215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Christmas in Spain</a:t>
            </a: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1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737"/>
            <a:ext cx="7315200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MASSIVE COOKIE    HOUSE IN SPAIN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428" y="2770188"/>
            <a:ext cx="4723144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0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7315200" cy="1070012"/>
          </a:xfrm>
        </p:spPr>
        <p:txBody>
          <a:bodyPr>
            <a:normAutofit/>
          </a:bodyPr>
          <a:lstStyle/>
          <a:p>
            <a:r>
              <a:rPr lang="en-GB" dirty="0" smtClean="0"/>
              <a:t>Amazing decorations in Spain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852936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9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tomato festival is on the last Wednesday in august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200" y="2770188"/>
            <a:ext cx="5351599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medieval festival when: 15 July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7315200" cy="353952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9592" y="2780928"/>
            <a:ext cx="73448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Football festival in Barcelona when :July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80928"/>
            <a:ext cx="7315200" cy="34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135</TotalTime>
  <Words>61</Words>
  <Application>Microsoft Office PowerPoint</Application>
  <PresentationFormat>On-screen Show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Ben and Blake 2016  </vt:lpstr>
      <vt:lpstr>Bull running festival July  </vt:lpstr>
      <vt:lpstr>Bull running is dangerous because  people can die because of the bull  after the chase the bull dies  </vt:lpstr>
      <vt:lpstr>Christmas in Spain</vt:lpstr>
      <vt:lpstr>A MASSIVE COOKIE    HOUSE IN SPAIN  </vt:lpstr>
      <vt:lpstr>Amazing decorations in Spain </vt:lpstr>
      <vt:lpstr>The tomato festival is on the last Wednesday in august  </vt:lpstr>
      <vt:lpstr>A medieval festival when: 15 July  </vt:lpstr>
      <vt:lpstr>Football festival in Barcelona when :July  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and Blake</dc:title>
  <dc:creator>Blake Newall</dc:creator>
  <cp:lastModifiedBy>Ben Howden</cp:lastModifiedBy>
  <cp:revision>18</cp:revision>
  <dcterms:created xsi:type="dcterms:W3CDTF">2016-01-25T13:43:29Z</dcterms:created>
  <dcterms:modified xsi:type="dcterms:W3CDTF">2016-02-03T15:08:08Z</dcterms:modified>
</cp:coreProperties>
</file>