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8455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3AA2-1904-4391-8E30-E0B113C7F995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0491-4E88-4657-AA39-96376FE85DB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3AA2-1904-4391-8E30-E0B113C7F995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0491-4E88-4657-AA39-96376FE85D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3AA2-1904-4391-8E30-E0B113C7F995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0491-4E88-4657-AA39-96376FE85D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3AA2-1904-4391-8E30-E0B113C7F995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0491-4E88-4657-AA39-96376FE85D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3AA2-1904-4391-8E30-E0B113C7F995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840491-4E88-4657-AA39-96376FE85DB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3AA2-1904-4391-8E30-E0B113C7F995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0491-4E88-4657-AA39-96376FE85D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3AA2-1904-4391-8E30-E0B113C7F995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0491-4E88-4657-AA39-96376FE85D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3AA2-1904-4391-8E30-E0B113C7F995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0491-4E88-4657-AA39-96376FE85D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3AA2-1904-4391-8E30-E0B113C7F995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0491-4E88-4657-AA39-96376FE85D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3AA2-1904-4391-8E30-E0B113C7F995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0491-4E88-4657-AA39-96376FE85D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3AA2-1904-4391-8E30-E0B113C7F995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0491-4E88-4657-AA39-96376FE85D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2A3AA2-1904-4391-8E30-E0B113C7F995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840491-4E88-4657-AA39-96376FE85DB3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8581"/>
            <a:ext cx="7772400" cy="1250179"/>
          </a:xfrm>
        </p:spPr>
        <p:txBody>
          <a:bodyPr/>
          <a:lstStyle/>
          <a:p>
            <a:r>
              <a:rPr lang="en-GB" dirty="0" smtClean="0"/>
              <a:t>Kyle and Brennan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877272"/>
            <a:ext cx="6768752" cy="980728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Germany celebrations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itgovernance.eu/blog/wp-content/uploads/2015/01/Germ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65" y="1268760"/>
            <a:ext cx="6696744" cy="44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152" y="116632"/>
            <a:ext cx="3203848" cy="2160240"/>
          </a:xfrm>
        </p:spPr>
        <p:txBody>
          <a:bodyPr/>
          <a:lstStyle/>
          <a:p>
            <a:r>
              <a:rPr lang="en-GB" dirty="0" smtClean="0"/>
              <a:t>Mid February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6" y="3986285"/>
            <a:ext cx="7236296" cy="286861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40 day period before ash Wednesday when lent begins is also </a:t>
            </a:r>
            <a:r>
              <a:rPr lang="en-GB" dirty="0" err="1" smtClean="0"/>
              <a:t>carnaval</a:t>
            </a:r>
            <a:r>
              <a:rPr lang="en-GB" dirty="0" smtClean="0"/>
              <a:t> season in Germany.</a:t>
            </a:r>
            <a:endParaRPr lang="en-GB" dirty="0"/>
          </a:p>
        </p:txBody>
      </p:sp>
      <p:pic>
        <p:nvPicPr>
          <p:cNvPr id="2050" name="Picture 2" descr="Top festivals in Germany: Carni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" y="260648"/>
            <a:ext cx="5766679" cy="338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0"/>
            <a:ext cx="4067944" cy="2852936"/>
          </a:xfrm>
        </p:spPr>
        <p:txBody>
          <a:bodyPr/>
          <a:lstStyle/>
          <a:p>
            <a:r>
              <a:rPr lang="en-GB" dirty="0" smtClean="0"/>
              <a:t>May-September </a:t>
            </a:r>
            <a:r>
              <a:rPr lang="en-GB" dirty="0" err="1"/>
              <a:t>R</a:t>
            </a:r>
            <a:r>
              <a:rPr lang="en-GB" dirty="0" err="1" smtClean="0"/>
              <a:t>hein</a:t>
            </a:r>
            <a:r>
              <a:rPr lang="en-GB" dirty="0" smtClean="0"/>
              <a:t> in </a:t>
            </a:r>
            <a:r>
              <a:rPr lang="en-GB" dirty="0" err="1" smtClean="0"/>
              <a:t>flammen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54096"/>
            <a:ext cx="8964488" cy="1503904"/>
          </a:xfrm>
        </p:spPr>
        <p:txBody>
          <a:bodyPr/>
          <a:lstStyle/>
          <a:p>
            <a:r>
              <a:rPr lang="en-GB" dirty="0" smtClean="0"/>
              <a:t>This is a firework display lighten up the castles and rivers.</a:t>
            </a:r>
            <a:endParaRPr lang="en-GB" dirty="0"/>
          </a:p>
        </p:txBody>
      </p:sp>
      <p:pic>
        <p:nvPicPr>
          <p:cNvPr id="3074" name="Picture 2" descr="Top German festivals: Rhine fire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5076055" cy="55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-662061"/>
            <a:ext cx="3688013" cy="7506667"/>
          </a:xfrm>
        </p:spPr>
        <p:txBody>
          <a:bodyPr/>
          <a:lstStyle/>
          <a:p>
            <a:r>
              <a:rPr lang="en-GB" dirty="0" smtClean="0"/>
              <a:t>July international festival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509600" cy="2911551"/>
          </a:xfrm>
        </p:spPr>
        <p:txBody>
          <a:bodyPr/>
          <a:lstStyle/>
          <a:p>
            <a:r>
              <a:rPr lang="en-GB" dirty="0" smtClean="0"/>
              <a:t>During the unique festival in Tubingen near </a:t>
            </a:r>
            <a:r>
              <a:rPr lang="en-GB" dirty="0" err="1" smtClean="0"/>
              <a:t>Stuggart</a:t>
            </a:r>
            <a:r>
              <a:rPr lang="en-GB" dirty="0" smtClean="0"/>
              <a:t> African artists and bands preform </a:t>
            </a:r>
            <a:r>
              <a:rPr lang="en-GB" dirty="0" err="1" smtClean="0"/>
              <a:t>moderen</a:t>
            </a:r>
            <a:r>
              <a:rPr lang="en-GB" dirty="0" smtClean="0"/>
              <a:t> traditional dance and music from their home  countries</a:t>
            </a:r>
            <a:endParaRPr lang="en-GB" dirty="0"/>
          </a:p>
        </p:txBody>
      </p:sp>
      <p:pic>
        <p:nvPicPr>
          <p:cNvPr id="4098" name="Picture 2" descr="Top festivals in Germany: International Africa festi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2996952"/>
            <a:ext cx="538391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2" y="0"/>
            <a:ext cx="9124907" cy="3071314"/>
          </a:xfrm>
        </p:spPr>
        <p:txBody>
          <a:bodyPr/>
          <a:lstStyle/>
          <a:p>
            <a:r>
              <a:rPr lang="en-GB" dirty="0" err="1" smtClean="0"/>
              <a:t>Date:December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269" y="3071314"/>
            <a:ext cx="2968731" cy="3786686"/>
          </a:xfrm>
        </p:spPr>
        <p:txBody>
          <a:bodyPr/>
          <a:lstStyle/>
          <a:p>
            <a:r>
              <a:rPr lang="en-GB" dirty="0" smtClean="0"/>
              <a:t>Nearly every </a:t>
            </a:r>
            <a:r>
              <a:rPr lang="en-GB" dirty="0" err="1" smtClean="0"/>
              <a:t>german</a:t>
            </a:r>
            <a:r>
              <a:rPr lang="en-GB" dirty="0" smtClean="0"/>
              <a:t> village and city sets up the own </a:t>
            </a:r>
            <a:r>
              <a:rPr lang="en-GB" dirty="0" err="1" smtClean="0"/>
              <a:t>christmas</a:t>
            </a:r>
            <a:r>
              <a:rPr lang="en-GB" dirty="0" smtClean="0"/>
              <a:t> market</a:t>
            </a:r>
            <a:endParaRPr lang="en-GB" dirty="0"/>
          </a:p>
        </p:txBody>
      </p:sp>
      <p:pic>
        <p:nvPicPr>
          <p:cNvPr id="5122" name="Picture 2" descr="Top festivals in Germany: Christmas mark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" y="3071314"/>
            <a:ext cx="6156176" cy="37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3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8122" y="-35157"/>
            <a:ext cx="2525877" cy="4192867"/>
          </a:xfrm>
        </p:spPr>
        <p:txBody>
          <a:bodyPr/>
          <a:lstStyle/>
          <a:p>
            <a:r>
              <a:rPr lang="en-GB" dirty="0" smtClean="0"/>
              <a:t>October book fair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05064"/>
            <a:ext cx="9144000" cy="285293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This history of world largest trade fair books since the 15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centuary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Top festivals in Germany: Oktoberf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61812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5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322" y="908720"/>
            <a:ext cx="8229600" cy="470916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http://data.whicdn.com/images/126706640/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68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en-GB" dirty="0" smtClean="0"/>
              <a:t>Thank you for watching Kyle and Brennan’s slide show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29200"/>
            <a:ext cx="9133656" cy="1628800"/>
          </a:xfrm>
        </p:spPr>
        <p:txBody>
          <a:bodyPr/>
          <a:lstStyle/>
          <a:p>
            <a:r>
              <a:rPr lang="en-GB" dirty="0" smtClean="0"/>
              <a:t>Hope you have enjoyed </a:t>
            </a:r>
            <a:r>
              <a:rPr lang="en-GB" dirty="0" smtClean="0">
                <a:sym typeface="Wingdings" panose="05000000000000000000" pitchFamily="2" charset="2"/>
              </a:rPr>
              <a:t></a:t>
            </a:r>
            <a:endParaRPr lang="en-GB" dirty="0"/>
          </a:p>
        </p:txBody>
      </p:sp>
      <p:pic>
        <p:nvPicPr>
          <p:cNvPr id="2050" name="Picture 2" descr="http://orig06.deviantart.net/6ae0/f/2013/025/d/c/german_rainbow_dash_wallpaper_by_mylittledasssh-d5snpi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3"/>
            <a:ext cx="9144000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23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123</TotalTime>
  <Words>107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Kyle and Brennan </vt:lpstr>
      <vt:lpstr>Mid February </vt:lpstr>
      <vt:lpstr>May-September Rhein in flammen</vt:lpstr>
      <vt:lpstr>July international festival</vt:lpstr>
      <vt:lpstr>Date:December </vt:lpstr>
      <vt:lpstr>October book fair</vt:lpstr>
      <vt:lpstr>PowerPoint Presentation</vt:lpstr>
      <vt:lpstr>Thank you for watching Kyle and Brennan’s slide show 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Kyle and Brennan</dc:title>
  <dc:creator>Kyle Francis Harkins</dc:creator>
  <cp:lastModifiedBy>Kyle Francis Harkins</cp:lastModifiedBy>
  <cp:revision>14</cp:revision>
  <dcterms:created xsi:type="dcterms:W3CDTF">2016-01-25T13:42:31Z</dcterms:created>
  <dcterms:modified xsi:type="dcterms:W3CDTF">2016-02-03T15:02:50Z</dcterms:modified>
</cp:coreProperties>
</file>