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>
        <p:scale>
          <a:sx n="66" d="100"/>
          <a:sy n="66" d="100"/>
        </p:scale>
        <p:origin x="-156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4CDA-92B4-4642-9374-4E39E8ECCF2D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789-0D07-426A-9224-9034C1AA2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69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7789-0D07-426A-9224-9034C1AA2BF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80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F9F829-8A04-4CAF-9026-56FDAF27DE32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9DF011-D82A-4CD5-83BE-183F2A305AB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512168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Bulgaria festivals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2267744" cy="1484784"/>
          </a:xfrm>
        </p:spPr>
        <p:txBody>
          <a:bodyPr>
            <a:normAutofit/>
          </a:bodyPr>
          <a:lstStyle/>
          <a:p>
            <a:r>
              <a:rPr lang="en-GB" dirty="0" smtClean="0"/>
              <a:t>By Aimee</a:t>
            </a:r>
          </a:p>
          <a:p>
            <a:r>
              <a:rPr lang="en-GB" dirty="0" smtClean="0"/>
              <a:t>And Laura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00250"/>
            <a:ext cx="882047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5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They dance bare footed on hot coal. The person who performs the dancing is called </a:t>
            </a:r>
            <a:r>
              <a:rPr lang="en-GB" dirty="0" err="1" smtClean="0"/>
              <a:t>Nestinon</a:t>
            </a:r>
            <a:r>
              <a:rPr lang="en-GB" dirty="0" smtClean="0"/>
              <a:t>. The festival lasts all day long on the 3</a:t>
            </a:r>
            <a:r>
              <a:rPr lang="en-GB" baseline="30000" dirty="0" smtClean="0"/>
              <a:t>rd</a:t>
            </a:r>
            <a:r>
              <a:rPr lang="en-GB" dirty="0"/>
              <a:t> </a:t>
            </a:r>
            <a:r>
              <a:rPr lang="en-GB" dirty="0" smtClean="0"/>
              <a:t>of June.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Fire dancing in Bulgaria village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6" y="3284984"/>
            <a:ext cx="7222182" cy="345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7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When: 27-28 June</a:t>
            </a:r>
          </a:p>
          <a:p>
            <a:r>
              <a:rPr lang="en-GB" dirty="0" smtClean="0"/>
              <a:t>A festival devoted to various types of </a:t>
            </a:r>
            <a:r>
              <a:rPr lang="en-GB" dirty="0" smtClean="0"/>
              <a:t>cherries</a:t>
            </a:r>
          </a:p>
          <a:p>
            <a:r>
              <a:rPr lang="en-GB" dirty="0" smtClean="0"/>
              <a:t>There will be</a:t>
            </a:r>
            <a:r>
              <a:rPr lang="en-GB" dirty="0"/>
              <a:t> </a:t>
            </a:r>
            <a:r>
              <a:rPr lang="en-GB" dirty="0" smtClean="0"/>
              <a:t>rich artistic programs with dances, rituals, songs which present the magic of the cherry and</a:t>
            </a:r>
          </a:p>
          <a:p>
            <a:r>
              <a:rPr lang="en-GB" dirty="0" smtClean="0"/>
              <a:t>Its influence on </a:t>
            </a:r>
          </a:p>
          <a:p>
            <a:r>
              <a:rPr lang="en-GB" dirty="0" smtClean="0"/>
              <a:t>Bulgarian folklore.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Cherry festival in </a:t>
            </a:r>
            <a:r>
              <a:rPr lang="en-GB" dirty="0" err="1" smtClean="0"/>
              <a:t>Kyustendil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19606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1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Rose festival in </a:t>
            </a:r>
            <a:r>
              <a:rPr lang="en-GB" dirty="0" err="1"/>
              <a:t>K</a:t>
            </a:r>
            <a:r>
              <a:rPr lang="en-GB" dirty="0" err="1" smtClean="0"/>
              <a:t>azanlak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7544" y="5517232"/>
            <a:ext cx="4040188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When: 5-8 June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 flipH="1">
            <a:off x="5076056" y="5517232"/>
            <a:ext cx="4067944" cy="72008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roses are different colours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401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Bulgaria is also famous </a:t>
            </a:r>
          </a:p>
          <a:p>
            <a:r>
              <a:rPr lang="en-GB" dirty="0" smtClean="0"/>
              <a:t>For there roses. </a:t>
            </a:r>
          </a:p>
          <a:p>
            <a:r>
              <a:rPr lang="en-GB" dirty="0" smtClean="0"/>
              <a:t>The small country has 70% of the rose oil in the world.</a:t>
            </a:r>
          </a:p>
        </p:txBody>
      </p:sp>
    </p:spTree>
    <p:extLst>
      <p:ext uri="{BB962C8B-B14F-4D97-AF65-F5344CB8AC3E}">
        <p14:creationId xmlns:p14="http://schemas.microsoft.com/office/powerpoint/2010/main" val="8197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39970" y="836712"/>
            <a:ext cx="8229600" cy="56886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When: 16 May  </a:t>
            </a:r>
          </a:p>
          <a:p>
            <a:pPr marL="109728" indent="0"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Humour </a:t>
            </a:r>
            <a:r>
              <a:rPr lang="en-GB" sz="3200" dirty="0" smtClean="0">
                <a:solidFill>
                  <a:srgbClr val="7030A0"/>
                </a:solidFill>
              </a:rPr>
              <a:t>carnival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C000"/>
                </a:solidFill>
              </a:rPr>
              <a:t>in </a:t>
            </a:r>
            <a:r>
              <a:rPr lang="en-GB" sz="3200" dirty="0" err="1" smtClean="0">
                <a:solidFill>
                  <a:schemeClr val="bg2">
                    <a:lumMod val="75000"/>
                  </a:schemeClr>
                </a:solidFill>
              </a:rPr>
              <a:t>Gabrovo</a:t>
            </a:r>
            <a:endParaRPr lang="en-GB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8" y="836712"/>
            <a:ext cx="73813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128</Words>
  <Application>Microsoft Office PowerPoint</Application>
  <PresentationFormat>On-screen Show (4:3)</PresentationFormat>
  <Paragraphs>28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Bulgaria festivals </vt:lpstr>
      <vt:lpstr>Fire dancing in Bulgaria village</vt:lpstr>
      <vt:lpstr>Cherry festival in Kyustendil</vt:lpstr>
      <vt:lpstr>Rose festival in Kazanlak </vt:lpstr>
      <vt:lpstr>Humour carnival in Gabrovo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Clifton</dc:creator>
  <cp:lastModifiedBy>Aimee Clifton</cp:lastModifiedBy>
  <cp:revision>14</cp:revision>
  <dcterms:created xsi:type="dcterms:W3CDTF">2016-01-25T13:36:50Z</dcterms:created>
  <dcterms:modified xsi:type="dcterms:W3CDTF">2016-02-03T15:08:55Z</dcterms:modified>
</cp:coreProperties>
</file>