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78" r:id="rId13"/>
    <p:sldId id="279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9C8E82C-EC9C-4DB3-AC10-B74B0CBBE431}" type="datetimeFigureOut">
              <a:rPr lang="en-GB" smtClean="0"/>
              <a:t>01/05/2015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5EDE23F-B404-402E-8A0A-353088289F32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7" y="600967"/>
            <a:ext cx="7632848" cy="5360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i="1" dirty="0" smtClean="0">
                <a:solidFill>
                  <a:schemeClr val="bg1"/>
                </a:solidFill>
              </a:rPr>
              <a:t>Primary 5/4 assembly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4000" b="1" dirty="0" smtClean="0">
                <a:solidFill>
                  <a:srgbClr val="FF6600"/>
                </a:solidFill>
              </a:rPr>
              <a:t>Welcome to a review of our learning over the year!</a:t>
            </a:r>
            <a:endParaRPr lang="en-GB" sz="4000" b="1" dirty="0">
              <a:solidFill>
                <a:srgbClr val="FF6600"/>
              </a:solidFill>
            </a:endParaRPr>
          </a:p>
        </p:txBody>
      </p:sp>
      <p:pic>
        <p:nvPicPr>
          <p:cNvPr id="5" name="Robert Miles - Children (Official Video) (HQTV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prism isContent="1" isInverted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BOOK WEEK – DRESSING AS OUR FAVOURITE CHARACTERS!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1649793" cy="2204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09" y="2204864"/>
            <a:ext cx="1649792" cy="2204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01" y="2204864"/>
            <a:ext cx="1596959" cy="2204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75" y="2204864"/>
            <a:ext cx="1629651" cy="2204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402475"/>
            <a:ext cx="1649793" cy="1978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10" y="4401331"/>
            <a:ext cx="1649792" cy="1979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02" y="4401331"/>
            <a:ext cx="1596958" cy="1979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09728"/>
            <a:ext cx="2346237" cy="19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1405"/>
      </p:ext>
    </p:extLst>
  </p:cSld>
  <p:clrMapOvr>
    <a:masterClrMapping/>
  </p:clrMapOvr>
  <p:transition spd="slow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1773667" cy="2370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91" y="980728"/>
            <a:ext cx="1754725" cy="2370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37038"/>
            <a:ext cx="2520280" cy="2097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03" y="3394181"/>
            <a:ext cx="1748456" cy="2336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31" y="3394182"/>
            <a:ext cx="1780985" cy="2336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94181"/>
            <a:ext cx="2664296" cy="23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4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:dissolve/>
      </p:transition>
    </mc:Choice>
    <mc:Fallback>
      <p:transition spd="slow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WE SHOWED GREAT TEAMWORK!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5"/>
            <a:ext cx="2598345" cy="19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5"/>
            <a:ext cx="32403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OUR FINISHED DOOR LOOKED AMAZING!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83328"/>
            <a:ext cx="2743509" cy="3666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65058"/>
            <a:ext cx="3995936" cy="29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Victorian handling session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616624" cy="30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flip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2771800" cy="2074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8" y="1124744"/>
            <a:ext cx="2843808" cy="2127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3"/>
            <a:ext cx="2790815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9" y="3302984"/>
            <a:ext cx="2843808" cy="23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0639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5"/>
            <a:ext cx="2664296" cy="1993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88" y="1124746"/>
            <a:ext cx="2664295" cy="1993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212411"/>
            <a:ext cx="3366119" cy="25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checker/>
      </p:transition>
    </mc:Choice>
    <mc:Fallback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Victorian school day with the scary </a:t>
            </a:r>
            <a:r>
              <a:rPr lang="en-GB" sz="2400" dirty="0" err="1" smtClean="0"/>
              <a:t>mr</a:t>
            </a:r>
            <a:r>
              <a:rPr lang="en-GB" sz="2400" dirty="0" smtClean="0"/>
              <a:t> </a:t>
            </a:r>
            <a:r>
              <a:rPr lang="en-GB" sz="2400" dirty="0" err="1" smtClean="0"/>
              <a:t>hardworkerson</a:t>
            </a:r>
            <a:r>
              <a:rPr lang="en-GB" sz="2400" dirty="0" smtClean="0"/>
              <a:t>!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1920"/>
            <a:ext cx="481174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WE CARRIED OUT TRADITIONAL VICTORIAN SCHOOLWORK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3175755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338437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flip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3276364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2924944"/>
            <a:ext cx="3923928" cy="29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9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love a challenge!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754">
            <a:off x="945950" y="2300178"/>
            <a:ext cx="3418054" cy="2557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247">
            <a:off x="4706244" y="2537332"/>
            <a:ext cx="3148627" cy="23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7"/>
            <a:ext cx="2694580" cy="2016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90510"/>
            <a:ext cx="2664296" cy="1993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22" y="3284984"/>
            <a:ext cx="2672782" cy="2143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52867"/>
            <a:ext cx="2684696" cy="20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4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0000">
        <p14:switch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6400800" cy="685800"/>
          </a:xfrm>
        </p:spPr>
        <p:txBody>
          <a:bodyPr>
            <a:noAutofit/>
          </a:bodyPr>
          <a:lstStyle/>
          <a:p>
            <a:r>
              <a:rPr lang="en-GB" sz="2400" dirty="0" smtClean="0"/>
              <a:t>IT WAS A REALLY ENJOYABLE DAY AND WE HAD LOTS OF FUN!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88840"/>
            <a:ext cx="5112568" cy="3825488"/>
          </a:xfrm>
          <a:prstGeom prst="rect">
            <a:avLst/>
          </a:prstGeom>
        </p:spPr>
      </p:pic>
      <p:pic>
        <p:nvPicPr>
          <p:cNvPr id="4" name="07 - I Rememb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000">
        <p14:glitter pattern="hexagon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I SAID WE HAD LOT’S OF FUN!!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624736" cy="35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000">
        <p14:flythrough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 NOSE DAY 2015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04867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NEW LANARK TRIP – GOING BACK IN TIME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7200800" cy="38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2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14:ferris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TIME IN A WORKHOUSE CLASSROOM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3" y="1916832"/>
            <a:ext cx="698477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2699792" cy="202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5"/>
            <a:ext cx="2699791" cy="2020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8960"/>
            <a:ext cx="3851920" cy="28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3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80567"/>
            <a:ext cx="2987824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11596"/>
            <a:ext cx="2987824" cy="1912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84984"/>
            <a:ext cx="2987824" cy="2235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2987824" cy="22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6031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2843808" cy="2127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96538"/>
            <a:ext cx="2987824" cy="2235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96538"/>
            <a:ext cx="2987824" cy="22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96752"/>
            <a:ext cx="3456384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96538"/>
            <a:ext cx="2987824" cy="2235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2808"/>
            <a:ext cx="3131840" cy="22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7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 at work!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04864"/>
            <a:ext cx="5760640" cy="34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AFTER THE ANNIE MCLEOD EXPERIENCE!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2276872"/>
            <a:ext cx="2694579" cy="2016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08" y="2276872"/>
            <a:ext cx="2694579" cy="2016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504056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 smtClean="0"/>
              <a:t>GETTING A TOUR &amp; FINDING OUT WHAT HAPPENS AT THE MILL</a:t>
            </a:r>
            <a:endParaRPr lang="en-GB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0957"/>
            <a:ext cx="2448272" cy="183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0957"/>
            <a:ext cx="2785572" cy="1911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20" y="3933056"/>
            <a:ext cx="2904312" cy="18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0">
        <p14:flythrough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124745"/>
            <a:ext cx="3297809" cy="2016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44" y="1124746"/>
            <a:ext cx="3235148" cy="2016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9" y="3284984"/>
            <a:ext cx="3312368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44" y="3314905"/>
            <a:ext cx="3235148" cy="23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Content="1"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" y="39942"/>
            <a:ext cx="9144000" cy="6842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6400800" cy="12954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we’ve had a really busy year. Thanks for sharing it with us!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5229200"/>
            <a:ext cx="6400800" cy="76200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</a:rPr>
              <a:t>PLEASE ENJOY THE REST OF OUR ASSEMBLY</a:t>
            </a:r>
            <a:endParaRPr lang="en-GB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NYCOS WITH MR GREGORY!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3"/>
            <a:ext cx="2592288" cy="1939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06" y="2297309"/>
            <a:ext cx="2667267" cy="1995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46" y="3933057"/>
            <a:ext cx="3437314" cy="19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Entertaining the </a:t>
            </a:r>
            <a:r>
              <a:rPr lang="en-GB" sz="1600" dirty="0" smtClean="0"/>
              <a:t>class!</a:t>
            </a:r>
            <a:br>
              <a:rPr lang="en-GB" sz="1600" dirty="0" smtClean="0"/>
            </a:br>
            <a:r>
              <a:rPr lang="en-GB" sz="1600" dirty="0" smtClean="0"/>
              <a:t>music to our ears </a:t>
            </a:r>
            <a:r>
              <a:rPr lang="en-GB" sz="1600" dirty="0" err="1" smtClean="0"/>
              <a:t>laura</a:t>
            </a:r>
            <a:r>
              <a:rPr lang="en-GB" sz="1600" dirty="0" smtClean="0"/>
              <a:t>, </a:t>
            </a:r>
            <a:r>
              <a:rPr lang="en-GB" sz="1600" dirty="0" err="1" smtClean="0"/>
              <a:t>lenny</a:t>
            </a:r>
            <a:r>
              <a:rPr lang="en-GB" sz="1600" dirty="0" smtClean="0"/>
              <a:t> &amp; </a:t>
            </a:r>
            <a:r>
              <a:rPr lang="en-GB" sz="1600" dirty="0" err="1" smtClean="0"/>
              <a:t>aimee</a:t>
            </a:r>
            <a:r>
              <a:rPr lang="en-GB" sz="1600" dirty="0" smtClean="0"/>
              <a:t>!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5"/>
            <a:ext cx="2790815" cy="2088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5679"/>
            <a:ext cx="2789728" cy="2087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93097"/>
            <a:ext cx="2123728" cy="15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0">
        <p14:honeycomb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Independent research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3499454" cy="252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16" y="2204865"/>
            <a:ext cx="2994052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8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3" y="1052736"/>
            <a:ext cx="2896845" cy="2167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14" y="1077459"/>
            <a:ext cx="2863805" cy="2142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56992"/>
            <a:ext cx="3079027" cy="23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Street jam </a:t>
            </a:r>
            <a:r>
              <a:rPr lang="en-GB" dirty="0" err="1" smtClean="0"/>
              <a:t>yo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029">
            <a:off x="1115616" y="2204864"/>
            <a:ext cx="2771800" cy="2074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911">
            <a:off x="4549402" y="2268063"/>
            <a:ext cx="2909931" cy="2177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691">
            <a:off x="2110899" y="4319635"/>
            <a:ext cx="2196927" cy="16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8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flash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659">
            <a:off x="1238839" y="1268761"/>
            <a:ext cx="2694580" cy="2016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16125"/>
            <a:ext cx="2994803" cy="22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744">
            <a:off x="2586129" y="3496538"/>
            <a:ext cx="2987824" cy="22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398</TotalTime>
  <Words>152</Words>
  <Application>Microsoft Office PowerPoint</Application>
  <PresentationFormat>On-screen Show (4:3)</PresentationFormat>
  <Paragraphs>23</Paragraphs>
  <Slides>33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Couture</vt:lpstr>
      <vt:lpstr>Primary 5/4 assembly </vt:lpstr>
      <vt:lpstr>We love a challenge!</vt:lpstr>
      <vt:lpstr>Hard at work!</vt:lpstr>
      <vt:lpstr>NYCOS WITH MR GREGORY!</vt:lpstr>
      <vt:lpstr>Entertaining the class! music to our ears laura, lenny &amp; aimee!</vt:lpstr>
      <vt:lpstr>Independent research</vt:lpstr>
      <vt:lpstr>PowerPoint Presentation</vt:lpstr>
      <vt:lpstr>Street jam yo!</vt:lpstr>
      <vt:lpstr>PowerPoint Presentation</vt:lpstr>
      <vt:lpstr>BOOK WEEK – DRESSING AS OUR FAVOURITE CHARACTERS!</vt:lpstr>
      <vt:lpstr>PowerPoint Presentation</vt:lpstr>
      <vt:lpstr>WE SHOWED GREAT TEAMWORK!</vt:lpstr>
      <vt:lpstr>OUR FINISHED DOOR LOOKED AMAZING!</vt:lpstr>
      <vt:lpstr>Victorian handling session</vt:lpstr>
      <vt:lpstr>PowerPoint Presentation</vt:lpstr>
      <vt:lpstr>PowerPoint Presentation</vt:lpstr>
      <vt:lpstr>Victorian school day with the scary mr hardworkerson!</vt:lpstr>
      <vt:lpstr>WE CARRIED OUT TRADITIONAL VICTORIAN SCHOOLWORK</vt:lpstr>
      <vt:lpstr>PowerPoint Presentation</vt:lpstr>
      <vt:lpstr>PowerPoint Presentation</vt:lpstr>
      <vt:lpstr>IT WAS A REALLY ENJOYABLE DAY AND WE HAD LOTS OF FUN!</vt:lpstr>
      <vt:lpstr>I SAID WE HAD LOT’S OF FUN!!</vt:lpstr>
      <vt:lpstr>RED NOSE DAY 2015</vt:lpstr>
      <vt:lpstr>NEW LANARK TRIP – GOING BACK IN TIME</vt:lpstr>
      <vt:lpstr>TIME IN A WORKHOUSE CLASSROOM</vt:lpstr>
      <vt:lpstr>PowerPoint Presentation</vt:lpstr>
      <vt:lpstr>PowerPoint Presentation</vt:lpstr>
      <vt:lpstr>PowerPoint Presentation</vt:lpstr>
      <vt:lpstr>PowerPoint Presentation</vt:lpstr>
      <vt:lpstr>AFTER THE ANNIE MCLEOD EXPERIENCE!</vt:lpstr>
      <vt:lpstr>GETTING A TOUR &amp; FINDING OUT WHAT HAPPENS AT THE MILL</vt:lpstr>
      <vt:lpstr>PowerPoint Presentation</vt:lpstr>
      <vt:lpstr>we’ve had a really busy year. Thanks for sharing it with us!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5/4 assembly</dc:title>
  <dc:creator>MURRAY RICHARDS</dc:creator>
  <cp:lastModifiedBy>MURRAY RICHARDS</cp:lastModifiedBy>
  <cp:revision>43</cp:revision>
  <dcterms:created xsi:type="dcterms:W3CDTF">2015-04-27T10:59:15Z</dcterms:created>
  <dcterms:modified xsi:type="dcterms:W3CDTF">2015-05-01T13:55:50Z</dcterms:modified>
</cp:coreProperties>
</file>